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73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>
      <p:cViewPr>
        <p:scale>
          <a:sx n="25" d="100"/>
          <a:sy n="25" d="100"/>
        </p:scale>
        <p:origin x="-3350" y="-92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1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042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353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255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60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874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858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118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58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885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4175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5621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3" name="Group 313"/>
          <p:cNvGrpSpPr>
            <a:grpSpLocks/>
          </p:cNvGrpSpPr>
          <p:nvPr/>
        </p:nvGrpSpPr>
        <p:grpSpPr bwMode="auto">
          <a:xfrm>
            <a:off x="344797" y="504985"/>
            <a:ext cx="8866187" cy="11431588"/>
            <a:chOff x="217" y="318"/>
            <a:chExt cx="5585" cy="7201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4" name="Group 313"/>
          <p:cNvGrpSpPr>
            <a:grpSpLocks/>
          </p:cNvGrpSpPr>
          <p:nvPr/>
        </p:nvGrpSpPr>
        <p:grpSpPr bwMode="auto">
          <a:xfrm>
            <a:off x="344797" y="504985"/>
            <a:ext cx="8866187" cy="11431588"/>
            <a:chOff x="217" y="318"/>
            <a:chExt cx="5585" cy="7201"/>
          </a:xfrm>
        </p:grpSpPr>
        <p:sp>
          <p:nvSpPr>
            <p:cNvPr id="195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8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1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4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5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6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1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2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3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4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6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7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8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9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0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1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2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3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4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5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6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7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8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29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0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1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2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3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4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5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6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7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8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344488" y="1315923"/>
            <a:ext cx="8245360" cy="9739329"/>
            <a:chOff x="344488" y="1315923"/>
            <a:chExt cx="8245360" cy="9739329"/>
          </a:xfrm>
        </p:grpSpPr>
        <p:sp>
          <p:nvSpPr>
            <p:cNvPr id="240" name="正方形/長方形 239"/>
            <p:cNvSpPr/>
            <p:nvPr/>
          </p:nvSpPr>
          <p:spPr>
            <a:xfrm>
              <a:off x="1324194" y="69241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661389" y="131592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3704010" y="96442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6378478" y="5597723"/>
              <a:ext cx="1300356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5983475" y="48920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4657726" y="8658423"/>
              <a:ext cx="148630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6074215" y="87694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381396" y="77287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7830563" y="1063742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4789458" y="47206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4046947" y="92583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1370127" y="76851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3607593" y="10747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4863746" y="91487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344488" y="8401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4421982" y="104636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1056806" y="8323332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057096" y="74011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2292205" y="658853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3711690" y="1018063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6013687" y="3791842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4699803" y="3531416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5554882" y="57912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7092748" y="329341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2258811" y="9552880"/>
              <a:ext cx="148630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2202081" y="74787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7149526" y="21987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2791690" y="837569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6620670" y="97609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1459570" y="88602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548126" y="75732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3957292" y="850453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2916946" y="102236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2067144" y="99132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6756840" y="65454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6924675" y="4984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5029622" y="18582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5676209" y="67224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5194519" y="98473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7138033" y="93838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3167282" y="62211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4446521" y="59811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3863975" y="70836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2250501" y="87448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4488" y="504825"/>
            <a:ext cx="8866187" cy="11431588"/>
            <a:chOff x="344488" y="504825"/>
            <a:chExt cx="8866187" cy="11431588"/>
          </a:xfrm>
        </p:grpSpPr>
        <p:grpSp>
          <p:nvGrpSpPr>
            <p:cNvPr id="15673" name="Group 313"/>
            <p:cNvGrpSpPr>
              <a:grpSpLocks/>
            </p:cNvGrpSpPr>
            <p:nvPr/>
          </p:nvGrpSpPr>
          <p:grpSpPr bwMode="auto">
            <a:xfrm>
              <a:off x="344488" y="504825"/>
              <a:ext cx="8866187" cy="11431588"/>
              <a:chOff x="217" y="318"/>
              <a:chExt cx="5585" cy="7201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344" y="6640"/>
                <a:ext cx="424" cy="313"/>
              </a:xfrm>
              <a:custGeom>
                <a:avLst/>
                <a:gdLst>
                  <a:gd name="T0" fmla="*/ 0 w 425"/>
                  <a:gd name="T1" fmla="*/ 114 h 312"/>
                  <a:gd name="T2" fmla="*/ 0 w 425"/>
                  <a:gd name="T3" fmla="*/ 57 h 312"/>
                  <a:gd name="T4" fmla="*/ 141 w 425"/>
                  <a:gd name="T5" fmla="*/ 57 h 312"/>
                  <a:gd name="T6" fmla="*/ 198 w 425"/>
                  <a:gd name="T7" fmla="*/ 0 h 312"/>
                  <a:gd name="T8" fmla="*/ 283 w 425"/>
                  <a:gd name="T9" fmla="*/ 0 h 312"/>
                  <a:gd name="T10" fmla="*/ 311 w 425"/>
                  <a:gd name="T11" fmla="*/ 114 h 312"/>
                  <a:gd name="T12" fmla="*/ 340 w 425"/>
                  <a:gd name="T13" fmla="*/ 85 h 312"/>
                  <a:gd name="T14" fmla="*/ 368 w 425"/>
                  <a:gd name="T15" fmla="*/ 114 h 312"/>
                  <a:gd name="T16" fmla="*/ 425 w 425"/>
                  <a:gd name="T17" fmla="*/ 114 h 312"/>
                  <a:gd name="T18" fmla="*/ 425 w 425"/>
                  <a:gd name="T19" fmla="*/ 170 h 312"/>
                  <a:gd name="T20" fmla="*/ 311 w 425"/>
                  <a:gd name="T21" fmla="*/ 199 h 312"/>
                  <a:gd name="T22" fmla="*/ 113 w 425"/>
                  <a:gd name="T23" fmla="*/ 312 h 312"/>
                  <a:gd name="T24" fmla="*/ 85 w 425"/>
                  <a:gd name="T25" fmla="*/ 284 h 312"/>
                  <a:gd name="T26" fmla="*/ 85 w 425"/>
                  <a:gd name="T27" fmla="*/ 227 h 312"/>
                  <a:gd name="T28" fmla="*/ 28 w 425"/>
                  <a:gd name="T29" fmla="*/ 227 h 312"/>
                  <a:gd name="T30" fmla="*/ 0 w 425"/>
                  <a:gd name="T31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5" h="312">
                    <a:moveTo>
                      <a:pt x="0" y="114"/>
                    </a:moveTo>
                    <a:lnTo>
                      <a:pt x="0" y="57"/>
                    </a:lnTo>
                    <a:lnTo>
                      <a:pt x="141" y="57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311" y="114"/>
                    </a:lnTo>
                    <a:lnTo>
                      <a:pt x="340" y="85"/>
                    </a:lnTo>
                    <a:lnTo>
                      <a:pt x="368" y="114"/>
                    </a:lnTo>
                    <a:lnTo>
                      <a:pt x="425" y="114"/>
                    </a:lnTo>
                    <a:lnTo>
                      <a:pt x="425" y="170"/>
                    </a:lnTo>
                    <a:lnTo>
                      <a:pt x="311" y="199"/>
                    </a:lnTo>
                    <a:lnTo>
                      <a:pt x="113" y="312"/>
                    </a:lnTo>
                    <a:lnTo>
                      <a:pt x="85" y="284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684" y="6498"/>
                <a:ext cx="879" cy="369"/>
              </a:xfrm>
              <a:custGeom>
                <a:avLst/>
                <a:gdLst>
                  <a:gd name="T0" fmla="*/ 85 w 879"/>
                  <a:gd name="T1" fmla="*/ 312 h 369"/>
                  <a:gd name="T2" fmla="*/ 85 w 879"/>
                  <a:gd name="T3" fmla="*/ 256 h 369"/>
                  <a:gd name="T4" fmla="*/ 28 w 879"/>
                  <a:gd name="T5" fmla="*/ 256 h 369"/>
                  <a:gd name="T6" fmla="*/ 0 w 879"/>
                  <a:gd name="T7" fmla="*/ 227 h 369"/>
                  <a:gd name="T8" fmla="*/ 85 w 879"/>
                  <a:gd name="T9" fmla="*/ 171 h 369"/>
                  <a:gd name="T10" fmla="*/ 227 w 879"/>
                  <a:gd name="T11" fmla="*/ 57 h 369"/>
                  <a:gd name="T12" fmla="*/ 283 w 879"/>
                  <a:gd name="T13" fmla="*/ 85 h 369"/>
                  <a:gd name="T14" fmla="*/ 397 w 879"/>
                  <a:gd name="T15" fmla="*/ 85 h 369"/>
                  <a:gd name="T16" fmla="*/ 397 w 879"/>
                  <a:gd name="T17" fmla="*/ 142 h 369"/>
                  <a:gd name="T18" fmla="*/ 482 w 879"/>
                  <a:gd name="T19" fmla="*/ 142 h 369"/>
                  <a:gd name="T20" fmla="*/ 567 w 879"/>
                  <a:gd name="T21" fmla="*/ 199 h 369"/>
                  <a:gd name="T22" fmla="*/ 623 w 879"/>
                  <a:gd name="T23" fmla="*/ 57 h 369"/>
                  <a:gd name="T24" fmla="*/ 652 w 879"/>
                  <a:gd name="T25" fmla="*/ 114 h 369"/>
                  <a:gd name="T26" fmla="*/ 737 w 879"/>
                  <a:gd name="T27" fmla="*/ 29 h 369"/>
                  <a:gd name="T28" fmla="*/ 765 w 879"/>
                  <a:gd name="T29" fmla="*/ 57 h 369"/>
                  <a:gd name="T30" fmla="*/ 822 w 879"/>
                  <a:gd name="T31" fmla="*/ 0 h 369"/>
                  <a:gd name="T32" fmla="*/ 879 w 879"/>
                  <a:gd name="T33" fmla="*/ 85 h 369"/>
                  <a:gd name="T34" fmla="*/ 765 w 879"/>
                  <a:gd name="T35" fmla="*/ 114 h 369"/>
                  <a:gd name="T36" fmla="*/ 680 w 879"/>
                  <a:gd name="T37" fmla="*/ 227 h 369"/>
                  <a:gd name="T38" fmla="*/ 538 w 879"/>
                  <a:gd name="T39" fmla="*/ 312 h 369"/>
                  <a:gd name="T40" fmla="*/ 510 w 879"/>
                  <a:gd name="T41" fmla="*/ 312 h 369"/>
                  <a:gd name="T42" fmla="*/ 397 w 879"/>
                  <a:gd name="T43" fmla="*/ 227 h 369"/>
                  <a:gd name="T44" fmla="*/ 198 w 879"/>
                  <a:gd name="T45" fmla="*/ 369 h 369"/>
                  <a:gd name="T46" fmla="*/ 170 w 879"/>
                  <a:gd name="T47" fmla="*/ 369 h 369"/>
                  <a:gd name="T48" fmla="*/ 85 w 879"/>
                  <a:gd name="T49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9" h="369">
                    <a:moveTo>
                      <a:pt x="85" y="312"/>
                    </a:moveTo>
                    <a:lnTo>
                      <a:pt x="85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85" y="171"/>
                    </a:lnTo>
                    <a:lnTo>
                      <a:pt x="227" y="57"/>
                    </a:lnTo>
                    <a:lnTo>
                      <a:pt x="283" y="85"/>
                    </a:lnTo>
                    <a:lnTo>
                      <a:pt x="397" y="85"/>
                    </a:lnTo>
                    <a:lnTo>
                      <a:pt x="397" y="142"/>
                    </a:lnTo>
                    <a:lnTo>
                      <a:pt x="482" y="142"/>
                    </a:lnTo>
                    <a:lnTo>
                      <a:pt x="567" y="199"/>
                    </a:lnTo>
                    <a:lnTo>
                      <a:pt x="623" y="57"/>
                    </a:lnTo>
                    <a:lnTo>
                      <a:pt x="652" y="114"/>
                    </a:lnTo>
                    <a:lnTo>
                      <a:pt x="737" y="29"/>
                    </a:lnTo>
                    <a:lnTo>
                      <a:pt x="765" y="57"/>
                    </a:lnTo>
                    <a:lnTo>
                      <a:pt x="822" y="0"/>
                    </a:lnTo>
                    <a:lnTo>
                      <a:pt x="879" y="85"/>
                    </a:lnTo>
                    <a:lnTo>
                      <a:pt x="765" y="114"/>
                    </a:lnTo>
                    <a:lnTo>
                      <a:pt x="680" y="227"/>
                    </a:lnTo>
                    <a:lnTo>
                      <a:pt x="538" y="312"/>
                    </a:lnTo>
                    <a:lnTo>
                      <a:pt x="510" y="312"/>
                    </a:lnTo>
                    <a:lnTo>
                      <a:pt x="397" y="227"/>
                    </a:lnTo>
                    <a:lnTo>
                      <a:pt x="198" y="369"/>
                    </a:lnTo>
                    <a:lnTo>
                      <a:pt x="170" y="369"/>
                    </a:lnTo>
                    <a:lnTo>
                      <a:pt x="85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315" y="6215"/>
                <a:ext cx="681" cy="539"/>
              </a:xfrm>
              <a:custGeom>
                <a:avLst/>
                <a:gdLst>
                  <a:gd name="T0" fmla="*/ 29 w 681"/>
                  <a:gd name="T1" fmla="*/ 482 h 539"/>
                  <a:gd name="T2" fmla="*/ 170 w 681"/>
                  <a:gd name="T3" fmla="*/ 482 h 539"/>
                  <a:gd name="T4" fmla="*/ 227 w 681"/>
                  <a:gd name="T5" fmla="*/ 425 h 539"/>
                  <a:gd name="T6" fmla="*/ 312 w 681"/>
                  <a:gd name="T7" fmla="*/ 425 h 539"/>
                  <a:gd name="T8" fmla="*/ 340 w 681"/>
                  <a:gd name="T9" fmla="*/ 539 h 539"/>
                  <a:gd name="T10" fmla="*/ 369 w 681"/>
                  <a:gd name="T11" fmla="*/ 510 h 539"/>
                  <a:gd name="T12" fmla="*/ 454 w 681"/>
                  <a:gd name="T13" fmla="*/ 454 h 539"/>
                  <a:gd name="T14" fmla="*/ 596 w 681"/>
                  <a:gd name="T15" fmla="*/ 340 h 539"/>
                  <a:gd name="T16" fmla="*/ 624 w 681"/>
                  <a:gd name="T17" fmla="*/ 227 h 539"/>
                  <a:gd name="T18" fmla="*/ 681 w 681"/>
                  <a:gd name="T19" fmla="*/ 198 h 539"/>
                  <a:gd name="T20" fmla="*/ 652 w 681"/>
                  <a:gd name="T21" fmla="*/ 142 h 539"/>
                  <a:gd name="T22" fmla="*/ 567 w 681"/>
                  <a:gd name="T23" fmla="*/ 85 h 539"/>
                  <a:gd name="T24" fmla="*/ 511 w 681"/>
                  <a:gd name="T25" fmla="*/ 85 h 539"/>
                  <a:gd name="T26" fmla="*/ 369 w 681"/>
                  <a:gd name="T27" fmla="*/ 0 h 539"/>
                  <a:gd name="T28" fmla="*/ 340 w 681"/>
                  <a:gd name="T29" fmla="*/ 57 h 539"/>
                  <a:gd name="T30" fmla="*/ 312 w 681"/>
                  <a:gd name="T31" fmla="*/ 28 h 539"/>
                  <a:gd name="T32" fmla="*/ 255 w 681"/>
                  <a:gd name="T33" fmla="*/ 170 h 539"/>
                  <a:gd name="T34" fmla="*/ 255 w 681"/>
                  <a:gd name="T35" fmla="*/ 113 h 539"/>
                  <a:gd name="T36" fmla="*/ 170 w 681"/>
                  <a:gd name="T37" fmla="*/ 57 h 539"/>
                  <a:gd name="T38" fmla="*/ 142 w 681"/>
                  <a:gd name="T39" fmla="*/ 113 h 539"/>
                  <a:gd name="T40" fmla="*/ 85 w 681"/>
                  <a:gd name="T41" fmla="*/ 85 h 539"/>
                  <a:gd name="T42" fmla="*/ 57 w 681"/>
                  <a:gd name="T43" fmla="*/ 142 h 539"/>
                  <a:gd name="T44" fmla="*/ 0 w 681"/>
                  <a:gd name="T45" fmla="*/ 227 h 539"/>
                  <a:gd name="T46" fmla="*/ 114 w 681"/>
                  <a:gd name="T47" fmla="*/ 312 h 539"/>
                  <a:gd name="T48" fmla="*/ 142 w 681"/>
                  <a:gd name="T49" fmla="*/ 397 h 539"/>
                  <a:gd name="T50" fmla="*/ 29 w 681"/>
                  <a:gd name="T51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1" h="539">
                    <a:moveTo>
                      <a:pt x="29" y="482"/>
                    </a:moveTo>
                    <a:lnTo>
                      <a:pt x="170" y="482"/>
                    </a:lnTo>
                    <a:lnTo>
                      <a:pt x="227" y="425"/>
                    </a:lnTo>
                    <a:lnTo>
                      <a:pt x="312" y="425"/>
                    </a:lnTo>
                    <a:lnTo>
                      <a:pt x="340" y="539"/>
                    </a:lnTo>
                    <a:lnTo>
                      <a:pt x="369" y="510"/>
                    </a:lnTo>
                    <a:lnTo>
                      <a:pt x="454" y="454"/>
                    </a:lnTo>
                    <a:lnTo>
                      <a:pt x="596" y="340"/>
                    </a:lnTo>
                    <a:lnTo>
                      <a:pt x="624" y="227"/>
                    </a:lnTo>
                    <a:lnTo>
                      <a:pt x="681" y="198"/>
                    </a:lnTo>
                    <a:lnTo>
                      <a:pt x="652" y="142"/>
                    </a:lnTo>
                    <a:lnTo>
                      <a:pt x="567" y="85"/>
                    </a:lnTo>
                    <a:lnTo>
                      <a:pt x="511" y="85"/>
                    </a:lnTo>
                    <a:lnTo>
                      <a:pt x="369" y="0"/>
                    </a:lnTo>
                    <a:lnTo>
                      <a:pt x="340" y="57"/>
                    </a:lnTo>
                    <a:lnTo>
                      <a:pt x="312" y="28"/>
                    </a:lnTo>
                    <a:lnTo>
                      <a:pt x="255" y="170"/>
                    </a:lnTo>
                    <a:lnTo>
                      <a:pt x="255" y="113"/>
                    </a:lnTo>
                    <a:lnTo>
                      <a:pt x="170" y="57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42" y="397"/>
                    </a:lnTo>
                    <a:lnTo>
                      <a:pt x="29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720" y="6300"/>
                <a:ext cx="737" cy="454"/>
              </a:xfrm>
              <a:custGeom>
                <a:avLst/>
                <a:gdLst>
                  <a:gd name="T0" fmla="*/ 624 w 737"/>
                  <a:gd name="T1" fmla="*/ 454 h 454"/>
                  <a:gd name="T2" fmla="*/ 624 w 737"/>
                  <a:gd name="T3" fmla="*/ 397 h 454"/>
                  <a:gd name="T4" fmla="*/ 737 w 737"/>
                  <a:gd name="T5" fmla="*/ 312 h 454"/>
                  <a:gd name="T6" fmla="*/ 709 w 737"/>
                  <a:gd name="T7" fmla="*/ 227 h 454"/>
                  <a:gd name="T8" fmla="*/ 595 w 737"/>
                  <a:gd name="T9" fmla="*/ 142 h 454"/>
                  <a:gd name="T10" fmla="*/ 624 w 737"/>
                  <a:gd name="T11" fmla="*/ 85 h 454"/>
                  <a:gd name="T12" fmla="*/ 539 w 737"/>
                  <a:gd name="T13" fmla="*/ 0 h 454"/>
                  <a:gd name="T14" fmla="*/ 454 w 737"/>
                  <a:gd name="T15" fmla="*/ 28 h 454"/>
                  <a:gd name="T16" fmla="*/ 368 w 737"/>
                  <a:gd name="T17" fmla="*/ 28 h 454"/>
                  <a:gd name="T18" fmla="*/ 312 w 737"/>
                  <a:gd name="T19" fmla="*/ 85 h 454"/>
                  <a:gd name="T20" fmla="*/ 227 w 737"/>
                  <a:gd name="T21" fmla="*/ 85 h 454"/>
                  <a:gd name="T22" fmla="*/ 142 w 737"/>
                  <a:gd name="T23" fmla="*/ 0 h 454"/>
                  <a:gd name="T24" fmla="*/ 85 w 737"/>
                  <a:gd name="T25" fmla="*/ 57 h 454"/>
                  <a:gd name="T26" fmla="*/ 85 w 737"/>
                  <a:gd name="T27" fmla="*/ 113 h 454"/>
                  <a:gd name="T28" fmla="*/ 28 w 737"/>
                  <a:gd name="T29" fmla="*/ 113 h 454"/>
                  <a:gd name="T30" fmla="*/ 0 w 737"/>
                  <a:gd name="T31" fmla="*/ 255 h 454"/>
                  <a:gd name="T32" fmla="*/ 85 w 737"/>
                  <a:gd name="T33" fmla="*/ 227 h 454"/>
                  <a:gd name="T34" fmla="*/ 227 w 737"/>
                  <a:gd name="T35" fmla="*/ 340 h 454"/>
                  <a:gd name="T36" fmla="*/ 283 w 737"/>
                  <a:gd name="T37" fmla="*/ 340 h 454"/>
                  <a:gd name="T38" fmla="*/ 368 w 737"/>
                  <a:gd name="T39" fmla="*/ 425 h 454"/>
                  <a:gd name="T40" fmla="*/ 425 w 737"/>
                  <a:gd name="T41" fmla="*/ 397 h 454"/>
                  <a:gd name="T42" fmla="*/ 482 w 737"/>
                  <a:gd name="T43" fmla="*/ 397 h 454"/>
                  <a:gd name="T44" fmla="*/ 624 w 737"/>
                  <a:gd name="T4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7" h="454">
                    <a:moveTo>
                      <a:pt x="624" y="454"/>
                    </a:moveTo>
                    <a:lnTo>
                      <a:pt x="624" y="397"/>
                    </a:lnTo>
                    <a:lnTo>
                      <a:pt x="737" y="312"/>
                    </a:lnTo>
                    <a:lnTo>
                      <a:pt x="709" y="227"/>
                    </a:lnTo>
                    <a:lnTo>
                      <a:pt x="595" y="142"/>
                    </a:lnTo>
                    <a:lnTo>
                      <a:pt x="624" y="85"/>
                    </a:lnTo>
                    <a:lnTo>
                      <a:pt x="539" y="0"/>
                    </a:lnTo>
                    <a:lnTo>
                      <a:pt x="454" y="28"/>
                    </a:lnTo>
                    <a:lnTo>
                      <a:pt x="368" y="28"/>
                    </a:lnTo>
                    <a:lnTo>
                      <a:pt x="312" y="85"/>
                    </a:lnTo>
                    <a:lnTo>
                      <a:pt x="227" y="85"/>
                    </a:lnTo>
                    <a:lnTo>
                      <a:pt x="142" y="0"/>
                    </a:lnTo>
                    <a:lnTo>
                      <a:pt x="85" y="57"/>
                    </a:lnTo>
                    <a:lnTo>
                      <a:pt x="85" y="113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368" y="425"/>
                    </a:lnTo>
                    <a:lnTo>
                      <a:pt x="425" y="397"/>
                    </a:lnTo>
                    <a:lnTo>
                      <a:pt x="482" y="397"/>
                    </a:lnTo>
                    <a:lnTo>
                      <a:pt x="62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380" y="6102"/>
                <a:ext cx="482" cy="453"/>
              </a:xfrm>
              <a:custGeom>
                <a:avLst/>
                <a:gdLst>
                  <a:gd name="T0" fmla="*/ 482 w 482"/>
                  <a:gd name="T1" fmla="*/ 198 h 453"/>
                  <a:gd name="T2" fmla="*/ 425 w 482"/>
                  <a:gd name="T3" fmla="*/ 255 h 453"/>
                  <a:gd name="T4" fmla="*/ 425 w 482"/>
                  <a:gd name="T5" fmla="*/ 311 h 453"/>
                  <a:gd name="T6" fmla="*/ 368 w 482"/>
                  <a:gd name="T7" fmla="*/ 311 h 453"/>
                  <a:gd name="T8" fmla="*/ 340 w 482"/>
                  <a:gd name="T9" fmla="*/ 453 h 453"/>
                  <a:gd name="T10" fmla="*/ 113 w 482"/>
                  <a:gd name="T11" fmla="*/ 255 h 453"/>
                  <a:gd name="T12" fmla="*/ 28 w 482"/>
                  <a:gd name="T13" fmla="*/ 226 h 453"/>
                  <a:gd name="T14" fmla="*/ 0 w 482"/>
                  <a:gd name="T15" fmla="*/ 170 h 453"/>
                  <a:gd name="T16" fmla="*/ 56 w 482"/>
                  <a:gd name="T17" fmla="*/ 113 h 453"/>
                  <a:gd name="T18" fmla="*/ 28 w 482"/>
                  <a:gd name="T19" fmla="*/ 85 h 453"/>
                  <a:gd name="T20" fmla="*/ 56 w 482"/>
                  <a:gd name="T21" fmla="*/ 28 h 453"/>
                  <a:gd name="T22" fmla="*/ 170 w 482"/>
                  <a:gd name="T23" fmla="*/ 56 h 453"/>
                  <a:gd name="T24" fmla="*/ 198 w 482"/>
                  <a:gd name="T25" fmla="*/ 0 h 453"/>
                  <a:gd name="T26" fmla="*/ 227 w 482"/>
                  <a:gd name="T27" fmla="*/ 56 h 453"/>
                  <a:gd name="T28" fmla="*/ 397 w 482"/>
                  <a:gd name="T29" fmla="*/ 141 h 453"/>
                  <a:gd name="T30" fmla="*/ 482 w 482"/>
                  <a:gd name="T31" fmla="*/ 19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453">
                    <a:moveTo>
                      <a:pt x="482" y="198"/>
                    </a:moveTo>
                    <a:lnTo>
                      <a:pt x="425" y="255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40" y="453"/>
                    </a:lnTo>
                    <a:lnTo>
                      <a:pt x="113" y="255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6" y="113"/>
                    </a:lnTo>
                    <a:lnTo>
                      <a:pt x="28" y="85"/>
                    </a:lnTo>
                    <a:lnTo>
                      <a:pt x="56" y="28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27" y="56"/>
                    </a:lnTo>
                    <a:lnTo>
                      <a:pt x="397" y="141"/>
                    </a:lnTo>
                    <a:lnTo>
                      <a:pt x="482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1578" y="5733"/>
                <a:ext cx="681" cy="652"/>
              </a:xfrm>
              <a:custGeom>
                <a:avLst/>
                <a:gdLst>
                  <a:gd name="T0" fmla="*/ 284 w 681"/>
                  <a:gd name="T1" fmla="*/ 567 h 652"/>
                  <a:gd name="T2" fmla="*/ 199 w 681"/>
                  <a:gd name="T3" fmla="*/ 510 h 652"/>
                  <a:gd name="T4" fmla="*/ 29 w 681"/>
                  <a:gd name="T5" fmla="*/ 425 h 652"/>
                  <a:gd name="T6" fmla="*/ 0 w 681"/>
                  <a:gd name="T7" fmla="*/ 369 h 652"/>
                  <a:gd name="T8" fmla="*/ 29 w 681"/>
                  <a:gd name="T9" fmla="*/ 312 h 652"/>
                  <a:gd name="T10" fmla="*/ 0 w 681"/>
                  <a:gd name="T11" fmla="*/ 255 h 652"/>
                  <a:gd name="T12" fmla="*/ 29 w 681"/>
                  <a:gd name="T13" fmla="*/ 227 h 652"/>
                  <a:gd name="T14" fmla="*/ 57 w 681"/>
                  <a:gd name="T15" fmla="*/ 283 h 652"/>
                  <a:gd name="T16" fmla="*/ 142 w 681"/>
                  <a:gd name="T17" fmla="*/ 255 h 652"/>
                  <a:gd name="T18" fmla="*/ 170 w 681"/>
                  <a:gd name="T19" fmla="*/ 227 h 652"/>
                  <a:gd name="T20" fmla="*/ 114 w 681"/>
                  <a:gd name="T21" fmla="*/ 198 h 652"/>
                  <a:gd name="T22" fmla="*/ 142 w 681"/>
                  <a:gd name="T23" fmla="*/ 142 h 652"/>
                  <a:gd name="T24" fmla="*/ 255 w 681"/>
                  <a:gd name="T25" fmla="*/ 85 h 652"/>
                  <a:gd name="T26" fmla="*/ 284 w 681"/>
                  <a:gd name="T27" fmla="*/ 0 h 652"/>
                  <a:gd name="T28" fmla="*/ 340 w 681"/>
                  <a:gd name="T29" fmla="*/ 28 h 652"/>
                  <a:gd name="T30" fmla="*/ 425 w 681"/>
                  <a:gd name="T31" fmla="*/ 113 h 652"/>
                  <a:gd name="T32" fmla="*/ 369 w 681"/>
                  <a:gd name="T33" fmla="*/ 113 h 652"/>
                  <a:gd name="T34" fmla="*/ 340 w 681"/>
                  <a:gd name="T35" fmla="*/ 170 h 652"/>
                  <a:gd name="T36" fmla="*/ 397 w 681"/>
                  <a:gd name="T37" fmla="*/ 198 h 652"/>
                  <a:gd name="T38" fmla="*/ 454 w 681"/>
                  <a:gd name="T39" fmla="*/ 198 h 652"/>
                  <a:gd name="T40" fmla="*/ 539 w 681"/>
                  <a:gd name="T41" fmla="*/ 283 h 652"/>
                  <a:gd name="T42" fmla="*/ 567 w 681"/>
                  <a:gd name="T43" fmla="*/ 425 h 652"/>
                  <a:gd name="T44" fmla="*/ 596 w 681"/>
                  <a:gd name="T45" fmla="*/ 539 h 652"/>
                  <a:gd name="T46" fmla="*/ 681 w 681"/>
                  <a:gd name="T47" fmla="*/ 567 h 652"/>
                  <a:gd name="T48" fmla="*/ 596 w 681"/>
                  <a:gd name="T49" fmla="*/ 595 h 652"/>
                  <a:gd name="T50" fmla="*/ 510 w 681"/>
                  <a:gd name="T51" fmla="*/ 595 h 652"/>
                  <a:gd name="T52" fmla="*/ 454 w 681"/>
                  <a:gd name="T53" fmla="*/ 652 h 652"/>
                  <a:gd name="T54" fmla="*/ 369 w 681"/>
                  <a:gd name="T55" fmla="*/ 652 h 652"/>
                  <a:gd name="T56" fmla="*/ 284 w 681"/>
                  <a:gd name="T57" fmla="*/ 56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1" h="652">
                    <a:moveTo>
                      <a:pt x="284" y="567"/>
                    </a:moveTo>
                    <a:lnTo>
                      <a:pt x="199" y="510"/>
                    </a:lnTo>
                    <a:lnTo>
                      <a:pt x="29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283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114" y="198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97" y="198"/>
                    </a:lnTo>
                    <a:lnTo>
                      <a:pt x="454" y="198"/>
                    </a:lnTo>
                    <a:lnTo>
                      <a:pt x="539" y="283"/>
                    </a:lnTo>
                    <a:lnTo>
                      <a:pt x="567" y="425"/>
                    </a:lnTo>
                    <a:lnTo>
                      <a:pt x="596" y="539"/>
                    </a:lnTo>
                    <a:lnTo>
                      <a:pt x="681" y="567"/>
                    </a:lnTo>
                    <a:lnTo>
                      <a:pt x="596" y="595"/>
                    </a:lnTo>
                    <a:lnTo>
                      <a:pt x="510" y="595"/>
                    </a:lnTo>
                    <a:lnTo>
                      <a:pt x="454" y="652"/>
                    </a:lnTo>
                    <a:lnTo>
                      <a:pt x="369" y="652"/>
                    </a:lnTo>
                    <a:lnTo>
                      <a:pt x="28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230" y="5818"/>
                <a:ext cx="794" cy="567"/>
              </a:xfrm>
              <a:custGeom>
                <a:avLst/>
                <a:gdLst>
                  <a:gd name="T0" fmla="*/ 29 w 794"/>
                  <a:gd name="T1" fmla="*/ 482 h 567"/>
                  <a:gd name="T2" fmla="*/ 57 w 794"/>
                  <a:gd name="T3" fmla="*/ 454 h 567"/>
                  <a:gd name="T4" fmla="*/ 0 w 794"/>
                  <a:gd name="T5" fmla="*/ 255 h 567"/>
                  <a:gd name="T6" fmla="*/ 29 w 794"/>
                  <a:gd name="T7" fmla="*/ 227 h 567"/>
                  <a:gd name="T8" fmla="*/ 57 w 794"/>
                  <a:gd name="T9" fmla="*/ 284 h 567"/>
                  <a:gd name="T10" fmla="*/ 114 w 794"/>
                  <a:gd name="T11" fmla="*/ 312 h 567"/>
                  <a:gd name="T12" fmla="*/ 114 w 794"/>
                  <a:gd name="T13" fmla="*/ 255 h 567"/>
                  <a:gd name="T14" fmla="*/ 170 w 794"/>
                  <a:gd name="T15" fmla="*/ 255 h 567"/>
                  <a:gd name="T16" fmla="*/ 114 w 794"/>
                  <a:gd name="T17" fmla="*/ 170 h 567"/>
                  <a:gd name="T18" fmla="*/ 142 w 794"/>
                  <a:gd name="T19" fmla="*/ 142 h 567"/>
                  <a:gd name="T20" fmla="*/ 199 w 794"/>
                  <a:gd name="T21" fmla="*/ 142 h 567"/>
                  <a:gd name="T22" fmla="*/ 170 w 794"/>
                  <a:gd name="T23" fmla="*/ 85 h 567"/>
                  <a:gd name="T24" fmla="*/ 199 w 794"/>
                  <a:gd name="T25" fmla="*/ 0 h 567"/>
                  <a:gd name="T26" fmla="*/ 255 w 794"/>
                  <a:gd name="T27" fmla="*/ 85 h 567"/>
                  <a:gd name="T28" fmla="*/ 340 w 794"/>
                  <a:gd name="T29" fmla="*/ 198 h 567"/>
                  <a:gd name="T30" fmla="*/ 340 w 794"/>
                  <a:gd name="T31" fmla="*/ 255 h 567"/>
                  <a:gd name="T32" fmla="*/ 482 w 794"/>
                  <a:gd name="T33" fmla="*/ 340 h 567"/>
                  <a:gd name="T34" fmla="*/ 539 w 794"/>
                  <a:gd name="T35" fmla="*/ 255 h 567"/>
                  <a:gd name="T36" fmla="*/ 596 w 794"/>
                  <a:gd name="T37" fmla="*/ 312 h 567"/>
                  <a:gd name="T38" fmla="*/ 652 w 794"/>
                  <a:gd name="T39" fmla="*/ 255 h 567"/>
                  <a:gd name="T40" fmla="*/ 709 w 794"/>
                  <a:gd name="T41" fmla="*/ 255 h 567"/>
                  <a:gd name="T42" fmla="*/ 766 w 794"/>
                  <a:gd name="T43" fmla="*/ 312 h 567"/>
                  <a:gd name="T44" fmla="*/ 794 w 794"/>
                  <a:gd name="T45" fmla="*/ 510 h 567"/>
                  <a:gd name="T46" fmla="*/ 737 w 794"/>
                  <a:gd name="T47" fmla="*/ 539 h 567"/>
                  <a:gd name="T48" fmla="*/ 652 w 794"/>
                  <a:gd name="T49" fmla="*/ 482 h 567"/>
                  <a:gd name="T50" fmla="*/ 596 w 794"/>
                  <a:gd name="T51" fmla="*/ 482 h 567"/>
                  <a:gd name="T52" fmla="*/ 454 w 794"/>
                  <a:gd name="T53" fmla="*/ 397 h 567"/>
                  <a:gd name="T54" fmla="*/ 425 w 794"/>
                  <a:gd name="T55" fmla="*/ 454 h 567"/>
                  <a:gd name="T56" fmla="*/ 397 w 794"/>
                  <a:gd name="T57" fmla="*/ 425 h 567"/>
                  <a:gd name="T58" fmla="*/ 340 w 794"/>
                  <a:gd name="T59" fmla="*/ 567 h 567"/>
                  <a:gd name="T60" fmla="*/ 340 w 794"/>
                  <a:gd name="T61" fmla="*/ 510 h 567"/>
                  <a:gd name="T62" fmla="*/ 255 w 794"/>
                  <a:gd name="T63" fmla="*/ 454 h 567"/>
                  <a:gd name="T64" fmla="*/ 227 w 794"/>
                  <a:gd name="T65" fmla="*/ 510 h 567"/>
                  <a:gd name="T66" fmla="*/ 170 w 794"/>
                  <a:gd name="T67" fmla="*/ 482 h 567"/>
                  <a:gd name="T68" fmla="*/ 142 w 794"/>
                  <a:gd name="T69" fmla="*/ 539 h 567"/>
                  <a:gd name="T70" fmla="*/ 114 w 794"/>
                  <a:gd name="T71" fmla="*/ 567 h 567"/>
                  <a:gd name="T72" fmla="*/ 29 w 794"/>
                  <a:gd name="T73" fmla="*/ 48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567">
                    <a:moveTo>
                      <a:pt x="29" y="482"/>
                    </a:moveTo>
                    <a:lnTo>
                      <a:pt x="57" y="45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284"/>
                    </a:lnTo>
                    <a:lnTo>
                      <a:pt x="114" y="312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99" y="0"/>
                    </a:lnTo>
                    <a:lnTo>
                      <a:pt x="255" y="85"/>
                    </a:lnTo>
                    <a:lnTo>
                      <a:pt x="340" y="198"/>
                    </a:lnTo>
                    <a:lnTo>
                      <a:pt x="340" y="255"/>
                    </a:lnTo>
                    <a:lnTo>
                      <a:pt x="482" y="340"/>
                    </a:lnTo>
                    <a:lnTo>
                      <a:pt x="539" y="255"/>
                    </a:lnTo>
                    <a:lnTo>
                      <a:pt x="596" y="312"/>
                    </a:lnTo>
                    <a:lnTo>
                      <a:pt x="652" y="255"/>
                    </a:lnTo>
                    <a:lnTo>
                      <a:pt x="709" y="255"/>
                    </a:lnTo>
                    <a:lnTo>
                      <a:pt x="766" y="312"/>
                    </a:lnTo>
                    <a:lnTo>
                      <a:pt x="794" y="510"/>
                    </a:lnTo>
                    <a:lnTo>
                      <a:pt x="737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454" y="397"/>
                    </a:lnTo>
                    <a:lnTo>
                      <a:pt x="425" y="454"/>
                    </a:lnTo>
                    <a:lnTo>
                      <a:pt x="397" y="425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55" y="454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142" y="539"/>
                    </a:lnTo>
                    <a:lnTo>
                      <a:pt x="114" y="567"/>
                    </a:lnTo>
                    <a:lnTo>
                      <a:pt x="29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485" y="5648"/>
                <a:ext cx="624" cy="510"/>
              </a:xfrm>
              <a:custGeom>
                <a:avLst/>
                <a:gdLst>
                  <a:gd name="T0" fmla="*/ 0 w 624"/>
                  <a:gd name="T1" fmla="*/ 255 h 510"/>
                  <a:gd name="T2" fmla="*/ 57 w 624"/>
                  <a:gd name="T3" fmla="*/ 170 h 510"/>
                  <a:gd name="T4" fmla="*/ 57 w 624"/>
                  <a:gd name="T5" fmla="*/ 113 h 510"/>
                  <a:gd name="T6" fmla="*/ 142 w 624"/>
                  <a:gd name="T7" fmla="*/ 142 h 510"/>
                  <a:gd name="T8" fmla="*/ 142 w 624"/>
                  <a:gd name="T9" fmla="*/ 113 h 510"/>
                  <a:gd name="T10" fmla="*/ 256 w 624"/>
                  <a:gd name="T11" fmla="*/ 57 h 510"/>
                  <a:gd name="T12" fmla="*/ 284 w 624"/>
                  <a:gd name="T13" fmla="*/ 0 h 510"/>
                  <a:gd name="T14" fmla="*/ 454 w 624"/>
                  <a:gd name="T15" fmla="*/ 0 h 510"/>
                  <a:gd name="T16" fmla="*/ 511 w 624"/>
                  <a:gd name="T17" fmla="*/ 28 h 510"/>
                  <a:gd name="T18" fmla="*/ 539 w 624"/>
                  <a:gd name="T19" fmla="*/ 28 h 510"/>
                  <a:gd name="T20" fmla="*/ 539 w 624"/>
                  <a:gd name="T21" fmla="*/ 170 h 510"/>
                  <a:gd name="T22" fmla="*/ 567 w 624"/>
                  <a:gd name="T23" fmla="*/ 198 h 510"/>
                  <a:gd name="T24" fmla="*/ 567 w 624"/>
                  <a:gd name="T25" fmla="*/ 283 h 510"/>
                  <a:gd name="T26" fmla="*/ 596 w 624"/>
                  <a:gd name="T27" fmla="*/ 312 h 510"/>
                  <a:gd name="T28" fmla="*/ 567 w 624"/>
                  <a:gd name="T29" fmla="*/ 368 h 510"/>
                  <a:gd name="T30" fmla="*/ 624 w 624"/>
                  <a:gd name="T31" fmla="*/ 454 h 510"/>
                  <a:gd name="T32" fmla="*/ 511 w 624"/>
                  <a:gd name="T33" fmla="*/ 482 h 510"/>
                  <a:gd name="T34" fmla="*/ 454 w 624"/>
                  <a:gd name="T35" fmla="*/ 425 h 510"/>
                  <a:gd name="T36" fmla="*/ 397 w 624"/>
                  <a:gd name="T37" fmla="*/ 425 h 510"/>
                  <a:gd name="T38" fmla="*/ 341 w 624"/>
                  <a:gd name="T39" fmla="*/ 482 h 510"/>
                  <a:gd name="T40" fmla="*/ 284 w 624"/>
                  <a:gd name="T41" fmla="*/ 425 h 510"/>
                  <a:gd name="T42" fmla="*/ 227 w 624"/>
                  <a:gd name="T43" fmla="*/ 510 h 510"/>
                  <a:gd name="T44" fmla="*/ 85 w 624"/>
                  <a:gd name="T45" fmla="*/ 425 h 510"/>
                  <a:gd name="T46" fmla="*/ 85 w 624"/>
                  <a:gd name="T47" fmla="*/ 368 h 510"/>
                  <a:gd name="T48" fmla="*/ 0 w 624"/>
                  <a:gd name="T49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10">
                    <a:moveTo>
                      <a:pt x="0" y="255"/>
                    </a:moveTo>
                    <a:lnTo>
                      <a:pt x="57" y="170"/>
                    </a:lnTo>
                    <a:lnTo>
                      <a:pt x="57" y="113"/>
                    </a:lnTo>
                    <a:lnTo>
                      <a:pt x="142" y="142"/>
                    </a:lnTo>
                    <a:lnTo>
                      <a:pt x="142" y="113"/>
                    </a:lnTo>
                    <a:lnTo>
                      <a:pt x="256" y="57"/>
                    </a:lnTo>
                    <a:lnTo>
                      <a:pt x="284" y="0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39" y="170"/>
                    </a:lnTo>
                    <a:lnTo>
                      <a:pt x="567" y="198"/>
                    </a:lnTo>
                    <a:lnTo>
                      <a:pt x="567" y="283"/>
                    </a:lnTo>
                    <a:lnTo>
                      <a:pt x="596" y="312"/>
                    </a:lnTo>
                    <a:lnTo>
                      <a:pt x="567" y="368"/>
                    </a:lnTo>
                    <a:lnTo>
                      <a:pt x="624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397" y="425"/>
                    </a:lnTo>
                    <a:lnTo>
                      <a:pt x="341" y="482"/>
                    </a:lnTo>
                    <a:lnTo>
                      <a:pt x="284" y="425"/>
                    </a:lnTo>
                    <a:lnTo>
                      <a:pt x="227" y="510"/>
                    </a:lnTo>
                    <a:lnTo>
                      <a:pt x="85" y="425"/>
                    </a:lnTo>
                    <a:lnTo>
                      <a:pt x="85" y="368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911" y="5846"/>
                <a:ext cx="1247" cy="851"/>
              </a:xfrm>
              <a:custGeom>
                <a:avLst/>
                <a:gdLst>
                  <a:gd name="T0" fmla="*/ 652 w 1247"/>
                  <a:gd name="T1" fmla="*/ 737 h 851"/>
                  <a:gd name="T2" fmla="*/ 595 w 1247"/>
                  <a:gd name="T3" fmla="*/ 652 h 851"/>
                  <a:gd name="T4" fmla="*/ 538 w 1247"/>
                  <a:gd name="T5" fmla="*/ 709 h 851"/>
                  <a:gd name="T6" fmla="*/ 510 w 1247"/>
                  <a:gd name="T7" fmla="*/ 681 h 851"/>
                  <a:gd name="T8" fmla="*/ 425 w 1247"/>
                  <a:gd name="T9" fmla="*/ 766 h 851"/>
                  <a:gd name="T10" fmla="*/ 396 w 1247"/>
                  <a:gd name="T11" fmla="*/ 709 h 851"/>
                  <a:gd name="T12" fmla="*/ 340 w 1247"/>
                  <a:gd name="T13" fmla="*/ 851 h 851"/>
                  <a:gd name="T14" fmla="*/ 255 w 1247"/>
                  <a:gd name="T15" fmla="*/ 794 h 851"/>
                  <a:gd name="T16" fmla="*/ 170 w 1247"/>
                  <a:gd name="T17" fmla="*/ 794 h 851"/>
                  <a:gd name="T18" fmla="*/ 170 w 1247"/>
                  <a:gd name="T19" fmla="*/ 737 h 851"/>
                  <a:gd name="T20" fmla="*/ 56 w 1247"/>
                  <a:gd name="T21" fmla="*/ 737 h 851"/>
                  <a:gd name="T22" fmla="*/ 0 w 1247"/>
                  <a:gd name="T23" fmla="*/ 709 h 851"/>
                  <a:gd name="T24" fmla="*/ 28 w 1247"/>
                  <a:gd name="T25" fmla="*/ 596 h 851"/>
                  <a:gd name="T26" fmla="*/ 85 w 1247"/>
                  <a:gd name="T27" fmla="*/ 567 h 851"/>
                  <a:gd name="T28" fmla="*/ 56 w 1247"/>
                  <a:gd name="T29" fmla="*/ 511 h 851"/>
                  <a:gd name="T30" fmla="*/ 113 w 1247"/>
                  <a:gd name="T31" fmla="*/ 482 h 851"/>
                  <a:gd name="T32" fmla="*/ 85 w 1247"/>
                  <a:gd name="T33" fmla="*/ 284 h 851"/>
                  <a:gd name="T34" fmla="*/ 198 w 1247"/>
                  <a:gd name="T35" fmla="*/ 256 h 851"/>
                  <a:gd name="T36" fmla="*/ 226 w 1247"/>
                  <a:gd name="T37" fmla="*/ 284 h 851"/>
                  <a:gd name="T38" fmla="*/ 311 w 1247"/>
                  <a:gd name="T39" fmla="*/ 284 h 851"/>
                  <a:gd name="T40" fmla="*/ 396 w 1247"/>
                  <a:gd name="T41" fmla="*/ 114 h 851"/>
                  <a:gd name="T42" fmla="*/ 538 w 1247"/>
                  <a:gd name="T43" fmla="*/ 170 h 851"/>
                  <a:gd name="T44" fmla="*/ 567 w 1247"/>
                  <a:gd name="T45" fmla="*/ 199 h 851"/>
                  <a:gd name="T46" fmla="*/ 708 w 1247"/>
                  <a:gd name="T47" fmla="*/ 170 h 851"/>
                  <a:gd name="T48" fmla="*/ 793 w 1247"/>
                  <a:gd name="T49" fmla="*/ 0 h 851"/>
                  <a:gd name="T50" fmla="*/ 992 w 1247"/>
                  <a:gd name="T51" fmla="*/ 199 h 851"/>
                  <a:gd name="T52" fmla="*/ 1077 w 1247"/>
                  <a:gd name="T53" fmla="*/ 312 h 851"/>
                  <a:gd name="T54" fmla="*/ 1162 w 1247"/>
                  <a:gd name="T55" fmla="*/ 312 h 851"/>
                  <a:gd name="T56" fmla="*/ 1247 w 1247"/>
                  <a:gd name="T57" fmla="*/ 426 h 851"/>
                  <a:gd name="T58" fmla="*/ 1190 w 1247"/>
                  <a:gd name="T59" fmla="*/ 567 h 851"/>
                  <a:gd name="T60" fmla="*/ 1162 w 1247"/>
                  <a:gd name="T61" fmla="*/ 567 h 851"/>
                  <a:gd name="T62" fmla="*/ 1162 w 1247"/>
                  <a:gd name="T63" fmla="*/ 652 h 851"/>
                  <a:gd name="T64" fmla="*/ 1247 w 1247"/>
                  <a:gd name="T65" fmla="*/ 709 h 851"/>
                  <a:gd name="T66" fmla="*/ 1134 w 1247"/>
                  <a:gd name="T67" fmla="*/ 681 h 851"/>
                  <a:gd name="T68" fmla="*/ 1077 w 1247"/>
                  <a:gd name="T69" fmla="*/ 624 h 851"/>
                  <a:gd name="T70" fmla="*/ 992 w 1247"/>
                  <a:gd name="T71" fmla="*/ 596 h 851"/>
                  <a:gd name="T72" fmla="*/ 992 w 1247"/>
                  <a:gd name="T73" fmla="*/ 624 h 851"/>
                  <a:gd name="T74" fmla="*/ 850 w 1247"/>
                  <a:gd name="T75" fmla="*/ 709 h 851"/>
                  <a:gd name="T76" fmla="*/ 737 w 1247"/>
                  <a:gd name="T77" fmla="*/ 681 h 851"/>
                  <a:gd name="T78" fmla="*/ 652 w 1247"/>
                  <a:gd name="T79" fmla="*/ 73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7" h="851">
                    <a:moveTo>
                      <a:pt x="652" y="737"/>
                    </a:moveTo>
                    <a:lnTo>
                      <a:pt x="595" y="652"/>
                    </a:lnTo>
                    <a:lnTo>
                      <a:pt x="538" y="709"/>
                    </a:lnTo>
                    <a:lnTo>
                      <a:pt x="510" y="681"/>
                    </a:lnTo>
                    <a:lnTo>
                      <a:pt x="425" y="766"/>
                    </a:lnTo>
                    <a:lnTo>
                      <a:pt x="396" y="709"/>
                    </a:lnTo>
                    <a:lnTo>
                      <a:pt x="340" y="851"/>
                    </a:lnTo>
                    <a:lnTo>
                      <a:pt x="255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0" y="709"/>
                    </a:lnTo>
                    <a:lnTo>
                      <a:pt x="28" y="596"/>
                    </a:lnTo>
                    <a:lnTo>
                      <a:pt x="85" y="567"/>
                    </a:lnTo>
                    <a:lnTo>
                      <a:pt x="56" y="511"/>
                    </a:lnTo>
                    <a:lnTo>
                      <a:pt x="113" y="482"/>
                    </a:lnTo>
                    <a:lnTo>
                      <a:pt x="85" y="284"/>
                    </a:lnTo>
                    <a:lnTo>
                      <a:pt x="198" y="256"/>
                    </a:lnTo>
                    <a:lnTo>
                      <a:pt x="226" y="284"/>
                    </a:lnTo>
                    <a:lnTo>
                      <a:pt x="311" y="284"/>
                    </a:lnTo>
                    <a:lnTo>
                      <a:pt x="396" y="114"/>
                    </a:lnTo>
                    <a:lnTo>
                      <a:pt x="538" y="170"/>
                    </a:lnTo>
                    <a:lnTo>
                      <a:pt x="567" y="199"/>
                    </a:lnTo>
                    <a:lnTo>
                      <a:pt x="708" y="170"/>
                    </a:lnTo>
                    <a:lnTo>
                      <a:pt x="793" y="0"/>
                    </a:lnTo>
                    <a:lnTo>
                      <a:pt x="992" y="199"/>
                    </a:lnTo>
                    <a:lnTo>
                      <a:pt x="1077" y="312"/>
                    </a:lnTo>
                    <a:lnTo>
                      <a:pt x="1162" y="312"/>
                    </a:lnTo>
                    <a:lnTo>
                      <a:pt x="1247" y="426"/>
                    </a:lnTo>
                    <a:lnTo>
                      <a:pt x="1190" y="567"/>
                    </a:lnTo>
                    <a:lnTo>
                      <a:pt x="1162" y="567"/>
                    </a:lnTo>
                    <a:lnTo>
                      <a:pt x="1162" y="652"/>
                    </a:lnTo>
                    <a:lnTo>
                      <a:pt x="1247" y="709"/>
                    </a:lnTo>
                    <a:lnTo>
                      <a:pt x="1134" y="681"/>
                    </a:lnTo>
                    <a:lnTo>
                      <a:pt x="1077" y="624"/>
                    </a:lnTo>
                    <a:lnTo>
                      <a:pt x="992" y="596"/>
                    </a:lnTo>
                    <a:lnTo>
                      <a:pt x="992" y="624"/>
                    </a:lnTo>
                    <a:lnTo>
                      <a:pt x="850" y="709"/>
                    </a:lnTo>
                    <a:lnTo>
                      <a:pt x="737" y="681"/>
                    </a:lnTo>
                    <a:lnTo>
                      <a:pt x="652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024" y="5676"/>
                <a:ext cx="680" cy="454"/>
              </a:xfrm>
              <a:custGeom>
                <a:avLst/>
                <a:gdLst>
                  <a:gd name="T0" fmla="*/ 0 w 680"/>
                  <a:gd name="T1" fmla="*/ 0 h 454"/>
                  <a:gd name="T2" fmla="*/ 0 w 680"/>
                  <a:gd name="T3" fmla="*/ 142 h 454"/>
                  <a:gd name="T4" fmla="*/ 28 w 680"/>
                  <a:gd name="T5" fmla="*/ 170 h 454"/>
                  <a:gd name="T6" fmla="*/ 28 w 680"/>
                  <a:gd name="T7" fmla="*/ 255 h 454"/>
                  <a:gd name="T8" fmla="*/ 57 w 680"/>
                  <a:gd name="T9" fmla="*/ 284 h 454"/>
                  <a:gd name="T10" fmla="*/ 28 w 680"/>
                  <a:gd name="T11" fmla="*/ 340 h 454"/>
                  <a:gd name="T12" fmla="*/ 85 w 680"/>
                  <a:gd name="T13" fmla="*/ 426 h 454"/>
                  <a:gd name="T14" fmla="*/ 113 w 680"/>
                  <a:gd name="T15" fmla="*/ 454 h 454"/>
                  <a:gd name="T16" fmla="*/ 198 w 680"/>
                  <a:gd name="T17" fmla="*/ 454 h 454"/>
                  <a:gd name="T18" fmla="*/ 283 w 680"/>
                  <a:gd name="T19" fmla="*/ 284 h 454"/>
                  <a:gd name="T20" fmla="*/ 425 w 680"/>
                  <a:gd name="T21" fmla="*/ 340 h 454"/>
                  <a:gd name="T22" fmla="*/ 454 w 680"/>
                  <a:gd name="T23" fmla="*/ 369 h 454"/>
                  <a:gd name="T24" fmla="*/ 595 w 680"/>
                  <a:gd name="T25" fmla="*/ 340 h 454"/>
                  <a:gd name="T26" fmla="*/ 680 w 680"/>
                  <a:gd name="T27" fmla="*/ 170 h 454"/>
                  <a:gd name="T28" fmla="*/ 624 w 680"/>
                  <a:gd name="T29" fmla="*/ 85 h 454"/>
                  <a:gd name="T30" fmla="*/ 198 w 680"/>
                  <a:gd name="T31" fmla="*/ 29 h 454"/>
                  <a:gd name="T32" fmla="*/ 142 w 680"/>
                  <a:gd name="T33" fmla="*/ 57 h 454"/>
                  <a:gd name="T34" fmla="*/ 0 w 680"/>
                  <a:gd name="T3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454">
                    <a:moveTo>
                      <a:pt x="0" y="0"/>
                    </a:moveTo>
                    <a:lnTo>
                      <a:pt x="0" y="142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85" y="426"/>
                    </a:lnTo>
                    <a:lnTo>
                      <a:pt x="113" y="454"/>
                    </a:lnTo>
                    <a:lnTo>
                      <a:pt x="198" y="454"/>
                    </a:lnTo>
                    <a:lnTo>
                      <a:pt x="283" y="284"/>
                    </a:lnTo>
                    <a:lnTo>
                      <a:pt x="425" y="340"/>
                    </a:lnTo>
                    <a:lnTo>
                      <a:pt x="454" y="369"/>
                    </a:lnTo>
                    <a:lnTo>
                      <a:pt x="595" y="340"/>
                    </a:lnTo>
                    <a:lnTo>
                      <a:pt x="680" y="170"/>
                    </a:lnTo>
                    <a:lnTo>
                      <a:pt x="624" y="85"/>
                    </a:lnTo>
                    <a:lnTo>
                      <a:pt x="198" y="29"/>
                    </a:lnTo>
                    <a:lnTo>
                      <a:pt x="142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570" y="4797"/>
                <a:ext cx="1106" cy="964"/>
              </a:xfrm>
              <a:custGeom>
                <a:avLst/>
                <a:gdLst>
                  <a:gd name="T0" fmla="*/ 454 w 1106"/>
                  <a:gd name="T1" fmla="*/ 879 h 964"/>
                  <a:gd name="T2" fmla="*/ 426 w 1106"/>
                  <a:gd name="T3" fmla="*/ 879 h 964"/>
                  <a:gd name="T4" fmla="*/ 454 w 1106"/>
                  <a:gd name="T5" fmla="*/ 709 h 964"/>
                  <a:gd name="T6" fmla="*/ 397 w 1106"/>
                  <a:gd name="T7" fmla="*/ 652 h 964"/>
                  <a:gd name="T8" fmla="*/ 454 w 1106"/>
                  <a:gd name="T9" fmla="*/ 624 h 964"/>
                  <a:gd name="T10" fmla="*/ 482 w 1106"/>
                  <a:gd name="T11" fmla="*/ 652 h 964"/>
                  <a:gd name="T12" fmla="*/ 539 w 1106"/>
                  <a:gd name="T13" fmla="*/ 567 h 964"/>
                  <a:gd name="T14" fmla="*/ 511 w 1106"/>
                  <a:gd name="T15" fmla="*/ 511 h 964"/>
                  <a:gd name="T16" fmla="*/ 482 w 1106"/>
                  <a:gd name="T17" fmla="*/ 539 h 964"/>
                  <a:gd name="T18" fmla="*/ 369 w 1106"/>
                  <a:gd name="T19" fmla="*/ 482 h 964"/>
                  <a:gd name="T20" fmla="*/ 369 w 1106"/>
                  <a:gd name="T21" fmla="*/ 454 h 964"/>
                  <a:gd name="T22" fmla="*/ 85 w 1106"/>
                  <a:gd name="T23" fmla="*/ 426 h 964"/>
                  <a:gd name="T24" fmla="*/ 142 w 1106"/>
                  <a:gd name="T25" fmla="*/ 341 h 964"/>
                  <a:gd name="T26" fmla="*/ 114 w 1106"/>
                  <a:gd name="T27" fmla="*/ 256 h 964"/>
                  <a:gd name="T28" fmla="*/ 57 w 1106"/>
                  <a:gd name="T29" fmla="*/ 199 h 964"/>
                  <a:gd name="T30" fmla="*/ 29 w 1106"/>
                  <a:gd name="T31" fmla="*/ 227 h 964"/>
                  <a:gd name="T32" fmla="*/ 0 w 1106"/>
                  <a:gd name="T33" fmla="*/ 171 h 964"/>
                  <a:gd name="T34" fmla="*/ 57 w 1106"/>
                  <a:gd name="T35" fmla="*/ 142 h 964"/>
                  <a:gd name="T36" fmla="*/ 171 w 1106"/>
                  <a:gd name="T37" fmla="*/ 57 h 964"/>
                  <a:gd name="T38" fmla="*/ 227 w 1106"/>
                  <a:gd name="T39" fmla="*/ 57 h 964"/>
                  <a:gd name="T40" fmla="*/ 312 w 1106"/>
                  <a:gd name="T41" fmla="*/ 0 h 964"/>
                  <a:gd name="T42" fmla="*/ 369 w 1106"/>
                  <a:gd name="T43" fmla="*/ 85 h 964"/>
                  <a:gd name="T44" fmla="*/ 369 w 1106"/>
                  <a:gd name="T45" fmla="*/ 142 h 964"/>
                  <a:gd name="T46" fmla="*/ 426 w 1106"/>
                  <a:gd name="T47" fmla="*/ 85 h 964"/>
                  <a:gd name="T48" fmla="*/ 454 w 1106"/>
                  <a:gd name="T49" fmla="*/ 171 h 964"/>
                  <a:gd name="T50" fmla="*/ 482 w 1106"/>
                  <a:gd name="T51" fmla="*/ 171 h 964"/>
                  <a:gd name="T52" fmla="*/ 511 w 1106"/>
                  <a:gd name="T53" fmla="*/ 199 h 964"/>
                  <a:gd name="T54" fmla="*/ 454 w 1106"/>
                  <a:gd name="T55" fmla="*/ 227 h 964"/>
                  <a:gd name="T56" fmla="*/ 341 w 1106"/>
                  <a:gd name="T57" fmla="*/ 397 h 964"/>
                  <a:gd name="T58" fmla="*/ 596 w 1106"/>
                  <a:gd name="T59" fmla="*/ 397 h 964"/>
                  <a:gd name="T60" fmla="*/ 737 w 1106"/>
                  <a:gd name="T61" fmla="*/ 454 h 964"/>
                  <a:gd name="T62" fmla="*/ 823 w 1106"/>
                  <a:gd name="T63" fmla="*/ 397 h 964"/>
                  <a:gd name="T64" fmla="*/ 936 w 1106"/>
                  <a:gd name="T65" fmla="*/ 426 h 964"/>
                  <a:gd name="T66" fmla="*/ 1021 w 1106"/>
                  <a:gd name="T67" fmla="*/ 539 h 964"/>
                  <a:gd name="T68" fmla="*/ 1021 w 1106"/>
                  <a:gd name="T69" fmla="*/ 596 h 964"/>
                  <a:gd name="T70" fmla="*/ 1106 w 1106"/>
                  <a:gd name="T71" fmla="*/ 709 h 964"/>
                  <a:gd name="T72" fmla="*/ 1078 w 1106"/>
                  <a:gd name="T73" fmla="*/ 964 h 964"/>
                  <a:gd name="T74" fmla="*/ 652 w 1106"/>
                  <a:gd name="T75" fmla="*/ 908 h 964"/>
                  <a:gd name="T76" fmla="*/ 596 w 1106"/>
                  <a:gd name="T77" fmla="*/ 936 h 964"/>
                  <a:gd name="T78" fmla="*/ 454 w 1106"/>
                  <a:gd name="T79" fmla="*/ 879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6" h="964">
                    <a:moveTo>
                      <a:pt x="454" y="879"/>
                    </a:moveTo>
                    <a:lnTo>
                      <a:pt x="426" y="879"/>
                    </a:lnTo>
                    <a:lnTo>
                      <a:pt x="454" y="709"/>
                    </a:lnTo>
                    <a:lnTo>
                      <a:pt x="397" y="652"/>
                    </a:lnTo>
                    <a:lnTo>
                      <a:pt x="454" y="624"/>
                    </a:lnTo>
                    <a:lnTo>
                      <a:pt x="482" y="652"/>
                    </a:lnTo>
                    <a:lnTo>
                      <a:pt x="539" y="567"/>
                    </a:lnTo>
                    <a:lnTo>
                      <a:pt x="511" y="511"/>
                    </a:lnTo>
                    <a:lnTo>
                      <a:pt x="482" y="539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85" y="426"/>
                    </a:lnTo>
                    <a:lnTo>
                      <a:pt x="142" y="341"/>
                    </a:lnTo>
                    <a:lnTo>
                      <a:pt x="114" y="256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1"/>
                    </a:lnTo>
                    <a:lnTo>
                      <a:pt x="57" y="142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369" y="142"/>
                    </a:lnTo>
                    <a:lnTo>
                      <a:pt x="426" y="85"/>
                    </a:lnTo>
                    <a:lnTo>
                      <a:pt x="454" y="171"/>
                    </a:lnTo>
                    <a:lnTo>
                      <a:pt x="482" y="171"/>
                    </a:lnTo>
                    <a:lnTo>
                      <a:pt x="511" y="199"/>
                    </a:lnTo>
                    <a:lnTo>
                      <a:pt x="454" y="227"/>
                    </a:lnTo>
                    <a:lnTo>
                      <a:pt x="341" y="397"/>
                    </a:lnTo>
                    <a:lnTo>
                      <a:pt x="596" y="397"/>
                    </a:lnTo>
                    <a:lnTo>
                      <a:pt x="737" y="454"/>
                    </a:lnTo>
                    <a:lnTo>
                      <a:pt x="823" y="397"/>
                    </a:lnTo>
                    <a:lnTo>
                      <a:pt x="936" y="426"/>
                    </a:lnTo>
                    <a:lnTo>
                      <a:pt x="1021" y="539"/>
                    </a:lnTo>
                    <a:lnTo>
                      <a:pt x="1021" y="596"/>
                    </a:lnTo>
                    <a:lnTo>
                      <a:pt x="1106" y="709"/>
                    </a:lnTo>
                    <a:lnTo>
                      <a:pt x="1078" y="964"/>
                    </a:lnTo>
                    <a:lnTo>
                      <a:pt x="652" y="908"/>
                    </a:lnTo>
                    <a:lnTo>
                      <a:pt x="596" y="936"/>
                    </a:lnTo>
                    <a:lnTo>
                      <a:pt x="454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668" y="6357"/>
                <a:ext cx="1134" cy="1162"/>
              </a:xfrm>
              <a:custGeom>
                <a:avLst/>
                <a:gdLst>
                  <a:gd name="T0" fmla="*/ 397 w 1134"/>
                  <a:gd name="T1" fmla="*/ 28 h 1162"/>
                  <a:gd name="T2" fmla="*/ 312 w 1134"/>
                  <a:gd name="T3" fmla="*/ 113 h 1162"/>
                  <a:gd name="T4" fmla="*/ 312 w 1134"/>
                  <a:gd name="T5" fmla="*/ 141 h 1162"/>
                  <a:gd name="T6" fmla="*/ 426 w 1134"/>
                  <a:gd name="T7" fmla="*/ 85 h 1162"/>
                  <a:gd name="T8" fmla="*/ 482 w 1134"/>
                  <a:gd name="T9" fmla="*/ 85 h 1162"/>
                  <a:gd name="T10" fmla="*/ 624 w 1134"/>
                  <a:gd name="T11" fmla="*/ 368 h 1162"/>
                  <a:gd name="T12" fmla="*/ 993 w 1134"/>
                  <a:gd name="T13" fmla="*/ 1020 h 1162"/>
                  <a:gd name="T14" fmla="*/ 1134 w 1134"/>
                  <a:gd name="T15" fmla="*/ 1162 h 1162"/>
                  <a:gd name="T16" fmla="*/ 1049 w 1134"/>
                  <a:gd name="T17" fmla="*/ 1162 h 1162"/>
                  <a:gd name="T18" fmla="*/ 737 w 1134"/>
                  <a:gd name="T19" fmla="*/ 992 h 1162"/>
                  <a:gd name="T20" fmla="*/ 567 w 1134"/>
                  <a:gd name="T21" fmla="*/ 879 h 1162"/>
                  <a:gd name="T22" fmla="*/ 482 w 1134"/>
                  <a:gd name="T23" fmla="*/ 652 h 1162"/>
                  <a:gd name="T24" fmla="*/ 369 w 1134"/>
                  <a:gd name="T25" fmla="*/ 538 h 1162"/>
                  <a:gd name="T26" fmla="*/ 85 w 1134"/>
                  <a:gd name="T27" fmla="*/ 482 h 1162"/>
                  <a:gd name="T28" fmla="*/ 57 w 1134"/>
                  <a:gd name="T29" fmla="*/ 397 h 1162"/>
                  <a:gd name="T30" fmla="*/ 57 w 1134"/>
                  <a:gd name="T31" fmla="*/ 340 h 1162"/>
                  <a:gd name="T32" fmla="*/ 0 w 1134"/>
                  <a:gd name="T33" fmla="*/ 226 h 1162"/>
                  <a:gd name="T34" fmla="*/ 0 w 1134"/>
                  <a:gd name="T35" fmla="*/ 85 h 1162"/>
                  <a:gd name="T36" fmla="*/ 29 w 1134"/>
                  <a:gd name="T37" fmla="*/ 85 h 1162"/>
                  <a:gd name="T38" fmla="*/ 29 w 1134"/>
                  <a:gd name="T39" fmla="*/ 0 h 1162"/>
                  <a:gd name="T40" fmla="*/ 114 w 1134"/>
                  <a:gd name="T41" fmla="*/ 56 h 1162"/>
                  <a:gd name="T42" fmla="*/ 284 w 1134"/>
                  <a:gd name="T43" fmla="*/ 56 h 1162"/>
                  <a:gd name="T44" fmla="*/ 397 w 1134"/>
                  <a:gd name="T45" fmla="*/ 2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1162">
                    <a:moveTo>
                      <a:pt x="397" y="28"/>
                    </a:moveTo>
                    <a:lnTo>
                      <a:pt x="312" y="113"/>
                    </a:lnTo>
                    <a:lnTo>
                      <a:pt x="312" y="141"/>
                    </a:lnTo>
                    <a:lnTo>
                      <a:pt x="426" y="85"/>
                    </a:lnTo>
                    <a:lnTo>
                      <a:pt x="482" y="85"/>
                    </a:lnTo>
                    <a:lnTo>
                      <a:pt x="624" y="368"/>
                    </a:lnTo>
                    <a:lnTo>
                      <a:pt x="993" y="1020"/>
                    </a:lnTo>
                    <a:lnTo>
                      <a:pt x="1134" y="1162"/>
                    </a:lnTo>
                    <a:lnTo>
                      <a:pt x="1049" y="1162"/>
                    </a:lnTo>
                    <a:lnTo>
                      <a:pt x="737" y="992"/>
                    </a:lnTo>
                    <a:lnTo>
                      <a:pt x="567" y="879"/>
                    </a:lnTo>
                    <a:lnTo>
                      <a:pt x="482" y="652"/>
                    </a:lnTo>
                    <a:lnTo>
                      <a:pt x="369" y="538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226"/>
                    </a:lnTo>
                    <a:lnTo>
                      <a:pt x="0" y="85"/>
                    </a:lnTo>
                    <a:lnTo>
                      <a:pt x="29" y="85"/>
                    </a:lnTo>
                    <a:lnTo>
                      <a:pt x="29" y="0"/>
                    </a:lnTo>
                    <a:lnTo>
                      <a:pt x="114" y="56"/>
                    </a:lnTo>
                    <a:lnTo>
                      <a:pt x="284" y="56"/>
                    </a:lnTo>
                    <a:lnTo>
                      <a:pt x="39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073" y="5903"/>
                <a:ext cx="680" cy="567"/>
              </a:xfrm>
              <a:custGeom>
                <a:avLst/>
                <a:gdLst>
                  <a:gd name="T0" fmla="*/ 624 w 680"/>
                  <a:gd name="T1" fmla="*/ 454 h 567"/>
                  <a:gd name="T2" fmla="*/ 680 w 680"/>
                  <a:gd name="T3" fmla="*/ 425 h 567"/>
                  <a:gd name="T4" fmla="*/ 510 w 680"/>
                  <a:gd name="T5" fmla="*/ 284 h 567"/>
                  <a:gd name="T6" fmla="*/ 539 w 680"/>
                  <a:gd name="T7" fmla="*/ 199 h 567"/>
                  <a:gd name="T8" fmla="*/ 397 w 680"/>
                  <a:gd name="T9" fmla="*/ 0 h 567"/>
                  <a:gd name="T10" fmla="*/ 283 w 680"/>
                  <a:gd name="T11" fmla="*/ 28 h 567"/>
                  <a:gd name="T12" fmla="*/ 227 w 680"/>
                  <a:gd name="T13" fmla="*/ 113 h 567"/>
                  <a:gd name="T14" fmla="*/ 198 w 680"/>
                  <a:gd name="T15" fmla="*/ 57 h 567"/>
                  <a:gd name="T16" fmla="*/ 113 w 680"/>
                  <a:gd name="T17" fmla="*/ 57 h 567"/>
                  <a:gd name="T18" fmla="*/ 113 w 680"/>
                  <a:gd name="T19" fmla="*/ 199 h 567"/>
                  <a:gd name="T20" fmla="*/ 0 w 680"/>
                  <a:gd name="T21" fmla="*/ 255 h 567"/>
                  <a:gd name="T22" fmla="*/ 85 w 680"/>
                  <a:gd name="T23" fmla="*/ 369 h 567"/>
                  <a:gd name="T24" fmla="*/ 113 w 680"/>
                  <a:gd name="T25" fmla="*/ 340 h 567"/>
                  <a:gd name="T26" fmla="*/ 198 w 680"/>
                  <a:gd name="T27" fmla="*/ 397 h 567"/>
                  <a:gd name="T28" fmla="*/ 312 w 680"/>
                  <a:gd name="T29" fmla="*/ 510 h 567"/>
                  <a:gd name="T30" fmla="*/ 482 w 680"/>
                  <a:gd name="T31" fmla="*/ 567 h 567"/>
                  <a:gd name="T32" fmla="*/ 510 w 680"/>
                  <a:gd name="T33" fmla="*/ 510 h 567"/>
                  <a:gd name="T34" fmla="*/ 595 w 680"/>
                  <a:gd name="T35" fmla="*/ 539 h 567"/>
                  <a:gd name="T36" fmla="*/ 624 w 680"/>
                  <a:gd name="T37" fmla="*/ 539 h 567"/>
                  <a:gd name="T38" fmla="*/ 624 w 680"/>
                  <a:gd name="T3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0" h="567">
                    <a:moveTo>
                      <a:pt x="624" y="454"/>
                    </a:moveTo>
                    <a:lnTo>
                      <a:pt x="680" y="425"/>
                    </a:lnTo>
                    <a:lnTo>
                      <a:pt x="510" y="284"/>
                    </a:lnTo>
                    <a:lnTo>
                      <a:pt x="539" y="199"/>
                    </a:lnTo>
                    <a:lnTo>
                      <a:pt x="397" y="0"/>
                    </a:lnTo>
                    <a:lnTo>
                      <a:pt x="283" y="28"/>
                    </a:lnTo>
                    <a:lnTo>
                      <a:pt x="227" y="113"/>
                    </a:lnTo>
                    <a:lnTo>
                      <a:pt x="198" y="57"/>
                    </a:lnTo>
                    <a:lnTo>
                      <a:pt x="113" y="57"/>
                    </a:lnTo>
                    <a:lnTo>
                      <a:pt x="113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97"/>
                    </a:lnTo>
                    <a:lnTo>
                      <a:pt x="312" y="510"/>
                    </a:lnTo>
                    <a:lnTo>
                      <a:pt x="482" y="567"/>
                    </a:lnTo>
                    <a:lnTo>
                      <a:pt x="510" y="510"/>
                    </a:lnTo>
                    <a:lnTo>
                      <a:pt x="595" y="539"/>
                    </a:lnTo>
                    <a:lnTo>
                      <a:pt x="624" y="539"/>
                    </a:lnTo>
                    <a:lnTo>
                      <a:pt x="62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385" y="5478"/>
                <a:ext cx="737" cy="935"/>
              </a:xfrm>
              <a:custGeom>
                <a:avLst/>
                <a:gdLst>
                  <a:gd name="T0" fmla="*/ 680 w 737"/>
                  <a:gd name="T1" fmla="*/ 907 h 935"/>
                  <a:gd name="T2" fmla="*/ 567 w 737"/>
                  <a:gd name="T3" fmla="*/ 935 h 935"/>
                  <a:gd name="T4" fmla="*/ 397 w 737"/>
                  <a:gd name="T5" fmla="*/ 935 h 935"/>
                  <a:gd name="T6" fmla="*/ 312 w 737"/>
                  <a:gd name="T7" fmla="*/ 879 h 935"/>
                  <a:gd name="T8" fmla="*/ 368 w 737"/>
                  <a:gd name="T9" fmla="*/ 850 h 935"/>
                  <a:gd name="T10" fmla="*/ 198 w 737"/>
                  <a:gd name="T11" fmla="*/ 709 h 935"/>
                  <a:gd name="T12" fmla="*/ 227 w 737"/>
                  <a:gd name="T13" fmla="*/ 624 h 935"/>
                  <a:gd name="T14" fmla="*/ 85 w 737"/>
                  <a:gd name="T15" fmla="*/ 425 h 935"/>
                  <a:gd name="T16" fmla="*/ 56 w 737"/>
                  <a:gd name="T17" fmla="*/ 227 h 935"/>
                  <a:gd name="T18" fmla="*/ 0 w 737"/>
                  <a:gd name="T19" fmla="*/ 198 h 935"/>
                  <a:gd name="T20" fmla="*/ 0 w 737"/>
                  <a:gd name="T21" fmla="*/ 142 h 935"/>
                  <a:gd name="T22" fmla="*/ 85 w 737"/>
                  <a:gd name="T23" fmla="*/ 142 h 935"/>
                  <a:gd name="T24" fmla="*/ 113 w 737"/>
                  <a:gd name="T25" fmla="*/ 85 h 935"/>
                  <a:gd name="T26" fmla="*/ 170 w 737"/>
                  <a:gd name="T27" fmla="*/ 85 h 935"/>
                  <a:gd name="T28" fmla="*/ 198 w 737"/>
                  <a:gd name="T29" fmla="*/ 57 h 935"/>
                  <a:gd name="T30" fmla="*/ 312 w 737"/>
                  <a:gd name="T31" fmla="*/ 0 h 935"/>
                  <a:gd name="T32" fmla="*/ 567 w 737"/>
                  <a:gd name="T33" fmla="*/ 680 h 935"/>
                  <a:gd name="T34" fmla="*/ 652 w 737"/>
                  <a:gd name="T35" fmla="*/ 709 h 935"/>
                  <a:gd name="T36" fmla="*/ 737 w 737"/>
                  <a:gd name="T37" fmla="*/ 907 h 935"/>
                  <a:gd name="T38" fmla="*/ 680 w 737"/>
                  <a:gd name="T39" fmla="*/ 907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7" h="935">
                    <a:moveTo>
                      <a:pt x="680" y="907"/>
                    </a:moveTo>
                    <a:lnTo>
                      <a:pt x="567" y="935"/>
                    </a:lnTo>
                    <a:lnTo>
                      <a:pt x="397" y="935"/>
                    </a:lnTo>
                    <a:lnTo>
                      <a:pt x="312" y="879"/>
                    </a:lnTo>
                    <a:lnTo>
                      <a:pt x="368" y="850"/>
                    </a:lnTo>
                    <a:lnTo>
                      <a:pt x="198" y="709"/>
                    </a:lnTo>
                    <a:lnTo>
                      <a:pt x="227" y="624"/>
                    </a:lnTo>
                    <a:lnTo>
                      <a:pt x="85" y="425"/>
                    </a:lnTo>
                    <a:lnTo>
                      <a:pt x="56" y="227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170" y="85"/>
                    </a:lnTo>
                    <a:lnTo>
                      <a:pt x="198" y="57"/>
                    </a:lnTo>
                    <a:lnTo>
                      <a:pt x="312" y="0"/>
                    </a:lnTo>
                    <a:lnTo>
                      <a:pt x="567" y="680"/>
                    </a:lnTo>
                    <a:lnTo>
                      <a:pt x="652" y="709"/>
                    </a:lnTo>
                    <a:lnTo>
                      <a:pt x="737" y="907"/>
                    </a:lnTo>
                    <a:lnTo>
                      <a:pt x="68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478" y="4996"/>
                <a:ext cx="992" cy="1162"/>
              </a:xfrm>
              <a:custGeom>
                <a:avLst/>
                <a:gdLst>
                  <a:gd name="T0" fmla="*/ 907 w 992"/>
                  <a:gd name="T1" fmla="*/ 624 h 1162"/>
                  <a:gd name="T2" fmla="*/ 907 w 992"/>
                  <a:gd name="T3" fmla="*/ 680 h 1162"/>
                  <a:gd name="T4" fmla="*/ 963 w 992"/>
                  <a:gd name="T5" fmla="*/ 737 h 1162"/>
                  <a:gd name="T6" fmla="*/ 992 w 992"/>
                  <a:gd name="T7" fmla="*/ 907 h 1162"/>
                  <a:gd name="T8" fmla="*/ 878 w 992"/>
                  <a:gd name="T9" fmla="*/ 935 h 1162"/>
                  <a:gd name="T10" fmla="*/ 822 w 992"/>
                  <a:gd name="T11" fmla="*/ 1020 h 1162"/>
                  <a:gd name="T12" fmla="*/ 793 w 992"/>
                  <a:gd name="T13" fmla="*/ 964 h 1162"/>
                  <a:gd name="T14" fmla="*/ 708 w 992"/>
                  <a:gd name="T15" fmla="*/ 964 h 1162"/>
                  <a:gd name="T16" fmla="*/ 708 w 992"/>
                  <a:gd name="T17" fmla="*/ 1106 h 1162"/>
                  <a:gd name="T18" fmla="*/ 595 w 992"/>
                  <a:gd name="T19" fmla="*/ 1162 h 1162"/>
                  <a:gd name="T20" fmla="*/ 510 w 992"/>
                  <a:gd name="T21" fmla="*/ 1162 h 1162"/>
                  <a:gd name="T22" fmla="*/ 396 w 992"/>
                  <a:gd name="T23" fmla="*/ 1020 h 1162"/>
                  <a:gd name="T24" fmla="*/ 226 w 992"/>
                  <a:gd name="T25" fmla="*/ 850 h 1162"/>
                  <a:gd name="T26" fmla="*/ 170 w 992"/>
                  <a:gd name="T27" fmla="*/ 765 h 1162"/>
                  <a:gd name="T28" fmla="*/ 198 w 992"/>
                  <a:gd name="T29" fmla="*/ 510 h 1162"/>
                  <a:gd name="T30" fmla="*/ 113 w 992"/>
                  <a:gd name="T31" fmla="*/ 397 h 1162"/>
                  <a:gd name="T32" fmla="*/ 113 w 992"/>
                  <a:gd name="T33" fmla="*/ 340 h 1162"/>
                  <a:gd name="T34" fmla="*/ 28 w 992"/>
                  <a:gd name="T35" fmla="*/ 227 h 1162"/>
                  <a:gd name="T36" fmla="*/ 0 w 992"/>
                  <a:gd name="T37" fmla="*/ 85 h 1162"/>
                  <a:gd name="T38" fmla="*/ 141 w 992"/>
                  <a:gd name="T39" fmla="*/ 57 h 1162"/>
                  <a:gd name="T40" fmla="*/ 198 w 992"/>
                  <a:gd name="T41" fmla="*/ 170 h 1162"/>
                  <a:gd name="T42" fmla="*/ 283 w 992"/>
                  <a:gd name="T43" fmla="*/ 142 h 1162"/>
                  <a:gd name="T44" fmla="*/ 340 w 992"/>
                  <a:gd name="T45" fmla="*/ 85 h 1162"/>
                  <a:gd name="T46" fmla="*/ 340 w 992"/>
                  <a:gd name="T47" fmla="*/ 0 h 1162"/>
                  <a:gd name="T48" fmla="*/ 425 w 992"/>
                  <a:gd name="T49" fmla="*/ 57 h 1162"/>
                  <a:gd name="T50" fmla="*/ 396 w 992"/>
                  <a:gd name="T51" fmla="*/ 198 h 1162"/>
                  <a:gd name="T52" fmla="*/ 453 w 992"/>
                  <a:gd name="T53" fmla="*/ 255 h 1162"/>
                  <a:gd name="T54" fmla="*/ 538 w 992"/>
                  <a:gd name="T55" fmla="*/ 227 h 1162"/>
                  <a:gd name="T56" fmla="*/ 595 w 992"/>
                  <a:gd name="T57" fmla="*/ 283 h 1162"/>
                  <a:gd name="T58" fmla="*/ 623 w 992"/>
                  <a:gd name="T59" fmla="*/ 255 h 1162"/>
                  <a:gd name="T60" fmla="*/ 708 w 992"/>
                  <a:gd name="T61" fmla="*/ 227 h 1162"/>
                  <a:gd name="T62" fmla="*/ 737 w 992"/>
                  <a:gd name="T63" fmla="*/ 283 h 1162"/>
                  <a:gd name="T64" fmla="*/ 765 w 992"/>
                  <a:gd name="T65" fmla="*/ 255 h 1162"/>
                  <a:gd name="T66" fmla="*/ 793 w 992"/>
                  <a:gd name="T67" fmla="*/ 312 h 1162"/>
                  <a:gd name="T68" fmla="*/ 793 w 992"/>
                  <a:gd name="T69" fmla="*/ 340 h 1162"/>
                  <a:gd name="T70" fmla="*/ 822 w 992"/>
                  <a:gd name="T71" fmla="*/ 397 h 1162"/>
                  <a:gd name="T72" fmla="*/ 793 w 992"/>
                  <a:gd name="T73" fmla="*/ 425 h 1162"/>
                  <a:gd name="T74" fmla="*/ 907 w 992"/>
                  <a:gd name="T75" fmla="*/ 624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2" h="1162">
                    <a:moveTo>
                      <a:pt x="907" y="624"/>
                    </a:moveTo>
                    <a:lnTo>
                      <a:pt x="907" y="680"/>
                    </a:lnTo>
                    <a:lnTo>
                      <a:pt x="963" y="737"/>
                    </a:lnTo>
                    <a:lnTo>
                      <a:pt x="992" y="907"/>
                    </a:lnTo>
                    <a:lnTo>
                      <a:pt x="878" y="935"/>
                    </a:lnTo>
                    <a:lnTo>
                      <a:pt x="822" y="1020"/>
                    </a:lnTo>
                    <a:lnTo>
                      <a:pt x="793" y="964"/>
                    </a:lnTo>
                    <a:lnTo>
                      <a:pt x="708" y="964"/>
                    </a:lnTo>
                    <a:lnTo>
                      <a:pt x="708" y="1106"/>
                    </a:lnTo>
                    <a:lnTo>
                      <a:pt x="595" y="1162"/>
                    </a:lnTo>
                    <a:lnTo>
                      <a:pt x="510" y="1162"/>
                    </a:lnTo>
                    <a:lnTo>
                      <a:pt x="396" y="1020"/>
                    </a:lnTo>
                    <a:lnTo>
                      <a:pt x="226" y="850"/>
                    </a:lnTo>
                    <a:lnTo>
                      <a:pt x="170" y="765"/>
                    </a:lnTo>
                    <a:lnTo>
                      <a:pt x="198" y="51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8" y="227"/>
                    </a:lnTo>
                    <a:lnTo>
                      <a:pt x="0" y="85"/>
                    </a:lnTo>
                    <a:lnTo>
                      <a:pt x="141" y="57"/>
                    </a:lnTo>
                    <a:lnTo>
                      <a:pt x="198" y="170"/>
                    </a:lnTo>
                    <a:lnTo>
                      <a:pt x="283" y="142"/>
                    </a:lnTo>
                    <a:lnTo>
                      <a:pt x="340" y="85"/>
                    </a:lnTo>
                    <a:lnTo>
                      <a:pt x="340" y="0"/>
                    </a:lnTo>
                    <a:lnTo>
                      <a:pt x="425" y="57"/>
                    </a:lnTo>
                    <a:lnTo>
                      <a:pt x="396" y="198"/>
                    </a:lnTo>
                    <a:lnTo>
                      <a:pt x="453" y="255"/>
                    </a:lnTo>
                    <a:lnTo>
                      <a:pt x="538" y="227"/>
                    </a:lnTo>
                    <a:lnTo>
                      <a:pt x="595" y="283"/>
                    </a:lnTo>
                    <a:lnTo>
                      <a:pt x="623" y="255"/>
                    </a:lnTo>
                    <a:lnTo>
                      <a:pt x="708" y="227"/>
                    </a:lnTo>
                    <a:lnTo>
                      <a:pt x="737" y="283"/>
                    </a:lnTo>
                    <a:lnTo>
                      <a:pt x="765" y="255"/>
                    </a:lnTo>
                    <a:lnTo>
                      <a:pt x="793" y="312"/>
                    </a:lnTo>
                    <a:lnTo>
                      <a:pt x="793" y="340"/>
                    </a:lnTo>
                    <a:lnTo>
                      <a:pt x="822" y="397"/>
                    </a:lnTo>
                    <a:lnTo>
                      <a:pt x="793" y="425"/>
                    </a:lnTo>
                    <a:lnTo>
                      <a:pt x="90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3733" y="4372"/>
                <a:ext cx="964" cy="1248"/>
              </a:xfrm>
              <a:custGeom>
                <a:avLst/>
                <a:gdLst>
                  <a:gd name="T0" fmla="*/ 964 w 964"/>
                  <a:gd name="T1" fmla="*/ 1106 h 1248"/>
                  <a:gd name="T2" fmla="*/ 850 w 964"/>
                  <a:gd name="T3" fmla="*/ 1163 h 1248"/>
                  <a:gd name="T4" fmla="*/ 822 w 964"/>
                  <a:gd name="T5" fmla="*/ 1191 h 1248"/>
                  <a:gd name="T6" fmla="*/ 765 w 964"/>
                  <a:gd name="T7" fmla="*/ 1191 h 1248"/>
                  <a:gd name="T8" fmla="*/ 737 w 964"/>
                  <a:gd name="T9" fmla="*/ 1248 h 1248"/>
                  <a:gd name="T10" fmla="*/ 652 w 964"/>
                  <a:gd name="T11" fmla="*/ 1248 h 1248"/>
                  <a:gd name="T12" fmla="*/ 538 w 964"/>
                  <a:gd name="T13" fmla="*/ 1049 h 1248"/>
                  <a:gd name="T14" fmla="*/ 567 w 964"/>
                  <a:gd name="T15" fmla="*/ 1021 h 1248"/>
                  <a:gd name="T16" fmla="*/ 538 w 964"/>
                  <a:gd name="T17" fmla="*/ 964 h 1248"/>
                  <a:gd name="T18" fmla="*/ 538 w 964"/>
                  <a:gd name="T19" fmla="*/ 936 h 1248"/>
                  <a:gd name="T20" fmla="*/ 510 w 964"/>
                  <a:gd name="T21" fmla="*/ 879 h 1248"/>
                  <a:gd name="T22" fmla="*/ 482 w 964"/>
                  <a:gd name="T23" fmla="*/ 907 h 1248"/>
                  <a:gd name="T24" fmla="*/ 453 w 964"/>
                  <a:gd name="T25" fmla="*/ 851 h 1248"/>
                  <a:gd name="T26" fmla="*/ 368 w 964"/>
                  <a:gd name="T27" fmla="*/ 879 h 1248"/>
                  <a:gd name="T28" fmla="*/ 340 w 964"/>
                  <a:gd name="T29" fmla="*/ 907 h 1248"/>
                  <a:gd name="T30" fmla="*/ 283 w 964"/>
                  <a:gd name="T31" fmla="*/ 851 h 1248"/>
                  <a:gd name="T32" fmla="*/ 198 w 964"/>
                  <a:gd name="T33" fmla="*/ 879 h 1248"/>
                  <a:gd name="T34" fmla="*/ 141 w 964"/>
                  <a:gd name="T35" fmla="*/ 822 h 1248"/>
                  <a:gd name="T36" fmla="*/ 170 w 964"/>
                  <a:gd name="T37" fmla="*/ 681 h 1248"/>
                  <a:gd name="T38" fmla="*/ 85 w 964"/>
                  <a:gd name="T39" fmla="*/ 624 h 1248"/>
                  <a:gd name="T40" fmla="*/ 113 w 964"/>
                  <a:gd name="T41" fmla="*/ 539 h 1248"/>
                  <a:gd name="T42" fmla="*/ 170 w 964"/>
                  <a:gd name="T43" fmla="*/ 510 h 1248"/>
                  <a:gd name="T44" fmla="*/ 141 w 964"/>
                  <a:gd name="T45" fmla="*/ 425 h 1248"/>
                  <a:gd name="T46" fmla="*/ 28 w 964"/>
                  <a:gd name="T47" fmla="*/ 369 h 1248"/>
                  <a:gd name="T48" fmla="*/ 0 w 964"/>
                  <a:gd name="T49" fmla="*/ 312 h 1248"/>
                  <a:gd name="T50" fmla="*/ 28 w 964"/>
                  <a:gd name="T51" fmla="*/ 255 h 1248"/>
                  <a:gd name="T52" fmla="*/ 85 w 964"/>
                  <a:gd name="T53" fmla="*/ 255 h 1248"/>
                  <a:gd name="T54" fmla="*/ 113 w 964"/>
                  <a:gd name="T55" fmla="*/ 199 h 1248"/>
                  <a:gd name="T56" fmla="*/ 141 w 964"/>
                  <a:gd name="T57" fmla="*/ 255 h 1248"/>
                  <a:gd name="T58" fmla="*/ 170 w 964"/>
                  <a:gd name="T59" fmla="*/ 199 h 1248"/>
                  <a:gd name="T60" fmla="*/ 283 w 964"/>
                  <a:gd name="T61" fmla="*/ 227 h 1248"/>
                  <a:gd name="T62" fmla="*/ 312 w 964"/>
                  <a:gd name="T63" fmla="*/ 170 h 1248"/>
                  <a:gd name="T64" fmla="*/ 368 w 964"/>
                  <a:gd name="T65" fmla="*/ 170 h 1248"/>
                  <a:gd name="T66" fmla="*/ 368 w 964"/>
                  <a:gd name="T67" fmla="*/ 29 h 1248"/>
                  <a:gd name="T68" fmla="*/ 510 w 964"/>
                  <a:gd name="T69" fmla="*/ 0 h 1248"/>
                  <a:gd name="T70" fmla="*/ 510 w 964"/>
                  <a:gd name="T71" fmla="*/ 29 h 1248"/>
                  <a:gd name="T72" fmla="*/ 680 w 964"/>
                  <a:gd name="T73" fmla="*/ 85 h 1248"/>
                  <a:gd name="T74" fmla="*/ 765 w 964"/>
                  <a:gd name="T75" fmla="*/ 652 h 1248"/>
                  <a:gd name="T76" fmla="*/ 964 w 964"/>
                  <a:gd name="T77" fmla="*/ 1106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1248">
                    <a:moveTo>
                      <a:pt x="964" y="1106"/>
                    </a:moveTo>
                    <a:lnTo>
                      <a:pt x="850" y="1163"/>
                    </a:lnTo>
                    <a:lnTo>
                      <a:pt x="822" y="1191"/>
                    </a:lnTo>
                    <a:lnTo>
                      <a:pt x="765" y="1191"/>
                    </a:lnTo>
                    <a:lnTo>
                      <a:pt x="737" y="1248"/>
                    </a:lnTo>
                    <a:lnTo>
                      <a:pt x="652" y="1248"/>
                    </a:lnTo>
                    <a:lnTo>
                      <a:pt x="538" y="1049"/>
                    </a:lnTo>
                    <a:lnTo>
                      <a:pt x="567" y="1021"/>
                    </a:lnTo>
                    <a:lnTo>
                      <a:pt x="538" y="964"/>
                    </a:lnTo>
                    <a:lnTo>
                      <a:pt x="538" y="936"/>
                    </a:lnTo>
                    <a:lnTo>
                      <a:pt x="510" y="879"/>
                    </a:lnTo>
                    <a:lnTo>
                      <a:pt x="482" y="907"/>
                    </a:lnTo>
                    <a:lnTo>
                      <a:pt x="453" y="851"/>
                    </a:lnTo>
                    <a:lnTo>
                      <a:pt x="368" y="879"/>
                    </a:lnTo>
                    <a:lnTo>
                      <a:pt x="340" y="907"/>
                    </a:lnTo>
                    <a:lnTo>
                      <a:pt x="283" y="851"/>
                    </a:lnTo>
                    <a:lnTo>
                      <a:pt x="198" y="879"/>
                    </a:lnTo>
                    <a:lnTo>
                      <a:pt x="141" y="822"/>
                    </a:lnTo>
                    <a:lnTo>
                      <a:pt x="170" y="681"/>
                    </a:lnTo>
                    <a:lnTo>
                      <a:pt x="85" y="624"/>
                    </a:lnTo>
                    <a:lnTo>
                      <a:pt x="113" y="539"/>
                    </a:lnTo>
                    <a:lnTo>
                      <a:pt x="170" y="510"/>
                    </a:lnTo>
                    <a:lnTo>
                      <a:pt x="141" y="425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13" y="199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68" y="170"/>
                    </a:lnTo>
                    <a:lnTo>
                      <a:pt x="368" y="29"/>
                    </a:lnTo>
                    <a:lnTo>
                      <a:pt x="510" y="0"/>
                    </a:lnTo>
                    <a:lnTo>
                      <a:pt x="510" y="29"/>
                    </a:lnTo>
                    <a:lnTo>
                      <a:pt x="680" y="85"/>
                    </a:lnTo>
                    <a:lnTo>
                      <a:pt x="765" y="652"/>
                    </a:lnTo>
                    <a:lnTo>
                      <a:pt x="964" y="110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243" y="3975"/>
                <a:ext cx="369" cy="482"/>
              </a:xfrm>
              <a:custGeom>
                <a:avLst/>
                <a:gdLst>
                  <a:gd name="T0" fmla="*/ 170 w 369"/>
                  <a:gd name="T1" fmla="*/ 482 h 482"/>
                  <a:gd name="T2" fmla="*/ 0 w 369"/>
                  <a:gd name="T3" fmla="*/ 426 h 482"/>
                  <a:gd name="T4" fmla="*/ 0 w 369"/>
                  <a:gd name="T5" fmla="*/ 397 h 482"/>
                  <a:gd name="T6" fmla="*/ 0 w 369"/>
                  <a:gd name="T7" fmla="*/ 340 h 482"/>
                  <a:gd name="T8" fmla="*/ 57 w 369"/>
                  <a:gd name="T9" fmla="*/ 227 h 482"/>
                  <a:gd name="T10" fmla="*/ 28 w 369"/>
                  <a:gd name="T11" fmla="*/ 199 h 482"/>
                  <a:gd name="T12" fmla="*/ 113 w 369"/>
                  <a:gd name="T13" fmla="*/ 114 h 482"/>
                  <a:gd name="T14" fmla="*/ 170 w 369"/>
                  <a:gd name="T15" fmla="*/ 142 h 482"/>
                  <a:gd name="T16" fmla="*/ 227 w 369"/>
                  <a:gd name="T17" fmla="*/ 57 h 482"/>
                  <a:gd name="T18" fmla="*/ 312 w 369"/>
                  <a:gd name="T19" fmla="*/ 0 h 482"/>
                  <a:gd name="T20" fmla="*/ 369 w 369"/>
                  <a:gd name="T21" fmla="*/ 0 h 482"/>
                  <a:gd name="T22" fmla="*/ 369 w 369"/>
                  <a:gd name="T23" fmla="*/ 57 h 482"/>
                  <a:gd name="T24" fmla="*/ 198 w 369"/>
                  <a:gd name="T25" fmla="*/ 255 h 482"/>
                  <a:gd name="T26" fmla="*/ 170 w 369"/>
                  <a:gd name="T27" fmla="*/ 454 h 482"/>
                  <a:gd name="T28" fmla="*/ 170 w 369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9" h="482">
                    <a:moveTo>
                      <a:pt x="170" y="482"/>
                    </a:moveTo>
                    <a:lnTo>
                      <a:pt x="0" y="426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28" y="199"/>
                    </a:lnTo>
                    <a:lnTo>
                      <a:pt x="113" y="114"/>
                    </a:lnTo>
                    <a:lnTo>
                      <a:pt x="170" y="142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198" y="255"/>
                    </a:lnTo>
                    <a:lnTo>
                      <a:pt x="170" y="454"/>
                    </a:lnTo>
                    <a:lnTo>
                      <a:pt x="170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045" y="3210"/>
                <a:ext cx="708" cy="765"/>
              </a:xfrm>
              <a:custGeom>
                <a:avLst/>
                <a:gdLst>
                  <a:gd name="T0" fmla="*/ 567 w 708"/>
                  <a:gd name="T1" fmla="*/ 765 h 765"/>
                  <a:gd name="T2" fmla="*/ 510 w 708"/>
                  <a:gd name="T3" fmla="*/ 765 h 765"/>
                  <a:gd name="T4" fmla="*/ 453 w 708"/>
                  <a:gd name="T5" fmla="*/ 709 h 765"/>
                  <a:gd name="T6" fmla="*/ 368 w 708"/>
                  <a:gd name="T7" fmla="*/ 680 h 765"/>
                  <a:gd name="T8" fmla="*/ 340 w 708"/>
                  <a:gd name="T9" fmla="*/ 595 h 765"/>
                  <a:gd name="T10" fmla="*/ 226 w 708"/>
                  <a:gd name="T11" fmla="*/ 595 h 765"/>
                  <a:gd name="T12" fmla="*/ 113 w 708"/>
                  <a:gd name="T13" fmla="*/ 482 h 765"/>
                  <a:gd name="T14" fmla="*/ 56 w 708"/>
                  <a:gd name="T15" fmla="*/ 539 h 765"/>
                  <a:gd name="T16" fmla="*/ 28 w 708"/>
                  <a:gd name="T17" fmla="*/ 453 h 765"/>
                  <a:gd name="T18" fmla="*/ 28 w 708"/>
                  <a:gd name="T19" fmla="*/ 425 h 765"/>
                  <a:gd name="T20" fmla="*/ 0 w 708"/>
                  <a:gd name="T21" fmla="*/ 368 h 765"/>
                  <a:gd name="T22" fmla="*/ 28 w 708"/>
                  <a:gd name="T23" fmla="*/ 312 h 765"/>
                  <a:gd name="T24" fmla="*/ 56 w 708"/>
                  <a:gd name="T25" fmla="*/ 312 h 765"/>
                  <a:gd name="T26" fmla="*/ 85 w 708"/>
                  <a:gd name="T27" fmla="*/ 255 h 765"/>
                  <a:gd name="T28" fmla="*/ 141 w 708"/>
                  <a:gd name="T29" fmla="*/ 283 h 765"/>
                  <a:gd name="T30" fmla="*/ 141 w 708"/>
                  <a:gd name="T31" fmla="*/ 227 h 765"/>
                  <a:gd name="T32" fmla="*/ 170 w 708"/>
                  <a:gd name="T33" fmla="*/ 227 h 765"/>
                  <a:gd name="T34" fmla="*/ 141 w 708"/>
                  <a:gd name="T35" fmla="*/ 142 h 765"/>
                  <a:gd name="T36" fmla="*/ 226 w 708"/>
                  <a:gd name="T37" fmla="*/ 57 h 765"/>
                  <a:gd name="T38" fmla="*/ 226 w 708"/>
                  <a:gd name="T39" fmla="*/ 0 h 765"/>
                  <a:gd name="T40" fmla="*/ 283 w 708"/>
                  <a:gd name="T41" fmla="*/ 0 h 765"/>
                  <a:gd name="T42" fmla="*/ 283 w 708"/>
                  <a:gd name="T43" fmla="*/ 85 h 765"/>
                  <a:gd name="T44" fmla="*/ 340 w 708"/>
                  <a:gd name="T45" fmla="*/ 85 h 765"/>
                  <a:gd name="T46" fmla="*/ 368 w 708"/>
                  <a:gd name="T47" fmla="*/ 142 h 765"/>
                  <a:gd name="T48" fmla="*/ 453 w 708"/>
                  <a:gd name="T49" fmla="*/ 170 h 765"/>
                  <a:gd name="T50" fmla="*/ 482 w 708"/>
                  <a:gd name="T51" fmla="*/ 170 h 765"/>
                  <a:gd name="T52" fmla="*/ 538 w 708"/>
                  <a:gd name="T53" fmla="*/ 227 h 765"/>
                  <a:gd name="T54" fmla="*/ 567 w 708"/>
                  <a:gd name="T55" fmla="*/ 198 h 765"/>
                  <a:gd name="T56" fmla="*/ 623 w 708"/>
                  <a:gd name="T57" fmla="*/ 255 h 765"/>
                  <a:gd name="T58" fmla="*/ 623 w 708"/>
                  <a:gd name="T59" fmla="*/ 340 h 765"/>
                  <a:gd name="T60" fmla="*/ 652 w 708"/>
                  <a:gd name="T61" fmla="*/ 482 h 765"/>
                  <a:gd name="T62" fmla="*/ 680 w 708"/>
                  <a:gd name="T63" fmla="*/ 482 h 765"/>
                  <a:gd name="T64" fmla="*/ 708 w 708"/>
                  <a:gd name="T65" fmla="*/ 510 h 765"/>
                  <a:gd name="T66" fmla="*/ 652 w 708"/>
                  <a:gd name="T67" fmla="*/ 652 h 765"/>
                  <a:gd name="T68" fmla="*/ 567 w 708"/>
                  <a:gd name="T6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8" h="765">
                    <a:moveTo>
                      <a:pt x="567" y="765"/>
                    </a:moveTo>
                    <a:lnTo>
                      <a:pt x="510" y="765"/>
                    </a:lnTo>
                    <a:lnTo>
                      <a:pt x="453" y="709"/>
                    </a:lnTo>
                    <a:lnTo>
                      <a:pt x="368" y="680"/>
                    </a:lnTo>
                    <a:lnTo>
                      <a:pt x="340" y="595"/>
                    </a:lnTo>
                    <a:lnTo>
                      <a:pt x="226" y="595"/>
                    </a:lnTo>
                    <a:lnTo>
                      <a:pt x="113" y="482"/>
                    </a:lnTo>
                    <a:lnTo>
                      <a:pt x="56" y="539"/>
                    </a:lnTo>
                    <a:lnTo>
                      <a:pt x="28" y="453"/>
                    </a:lnTo>
                    <a:lnTo>
                      <a:pt x="28" y="425"/>
                    </a:lnTo>
                    <a:lnTo>
                      <a:pt x="0" y="368"/>
                    </a:lnTo>
                    <a:lnTo>
                      <a:pt x="28" y="312"/>
                    </a:lnTo>
                    <a:lnTo>
                      <a:pt x="56" y="312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41" y="227"/>
                    </a:lnTo>
                    <a:lnTo>
                      <a:pt x="170" y="227"/>
                    </a:lnTo>
                    <a:lnTo>
                      <a:pt x="141" y="142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85"/>
                    </a:lnTo>
                    <a:lnTo>
                      <a:pt x="340" y="85"/>
                    </a:lnTo>
                    <a:lnTo>
                      <a:pt x="368" y="142"/>
                    </a:lnTo>
                    <a:lnTo>
                      <a:pt x="453" y="170"/>
                    </a:lnTo>
                    <a:lnTo>
                      <a:pt x="482" y="170"/>
                    </a:lnTo>
                    <a:lnTo>
                      <a:pt x="538" y="227"/>
                    </a:lnTo>
                    <a:lnTo>
                      <a:pt x="567" y="198"/>
                    </a:lnTo>
                    <a:lnTo>
                      <a:pt x="623" y="255"/>
                    </a:lnTo>
                    <a:lnTo>
                      <a:pt x="623" y="340"/>
                    </a:lnTo>
                    <a:lnTo>
                      <a:pt x="652" y="482"/>
                    </a:lnTo>
                    <a:lnTo>
                      <a:pt x="680" y="482"/>
                    </a:lnTo>
                    <a:lnTo>
                      <a:pt x="708" y="510"/>
                    </a:lnTo>
                    <a:lnTo>
                      <a:pt x="652" y="652"/>
                    </a:lnTo>
                    <a:lnTo>
                      <a:pt x="567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328" y="3011"/>
                <a:ext cx="425" cy="454"/>
              </a:xfrm>
              <a:custGeom>
                <a:avLst/>
                <a:gdLst>
                  <a:gd name="T0" fmla="*/ 340 w 425"/>
                  <a:gd name="T1" fmla="*/ 454 h 454"/>
                  <a:gd name="T2" fmla="*/ 284 w 425"/>
                  <a:gd name="T3" fmla="*/ 397 h 454"/>
                  <a:gd name="T4" fmla="*/ 255 w 425"/>
                  <a:gd name="T5" fmla="*/ 426 h 454"/>
                  <a:gd name="T6" fmla="*/ 199 w 425"/>
                  <a:gd name="T7" fmla="*/ 369 h 454"/>
                  <a:gd name="T8" fmla="*/ 170 w 425"/>
                  <a:gd name="T9" fmla="*/ 369 h 454"/>
                  <a:gd name="T10" fmla="*/ 85 w 425"/>
                  <a:gd name="T11" fmla="*/ 341 h 454"/>
                  <a:gd name="T12" fmla="*/ 57 w 425"/>
                  <a:gd name="T13" fmla="*/ 284 h 454"/>
                  <a:gd name="T14" fmla="*/ 0 w 425"/>
                  <a:gd name="T15" fmla="*/ 284 h 454"/>
                  <a:gd name="T16" fmla="*/ 0 w 425"/>
                  <a:gd name="T17" fmla="*/ 142 h 454"/>
                  <a:gd name="T18" fmla="*/ 57 w 425"/>
                  <a:gd name="T19" fmla="*/ 114 h 454"/>
                  <a:gd name="T20" fmla="*/ 85 w 425"/>
                  <a:gd name="T21" fmla="*/ 29 h 454"/>
                  <a:gd name="T22" fmla="*/ 170 w 425"/>
                  <a:gd name="T23" fmla="*/ 0 h 454"/>
                  <a:gd name="T24" fmla="*/ 340 w 425"/>
                  <a:gd name="T25" fmla="*/ 114 h 454"/>
                  <a:gd name="T26" fmla="*/ 340 w 425"/>
                  <a:gd name="T27" fmla="*/ 341 h 454"/>
                  <a:gd name="T28" fmla="*/ 425 w 425"/>
                  <a:gd name="T29" fmla="*/ 341 h 454"/>
                  <a:gd name="T30" fmla="*/ 425 w 425"/>
                  <a:gd name="T31" fmla="*/ 397 h 454"/>
                  <a:gd name="T32" fmla="*/ 340 w 425"/>
                  <a:gd name="T33" fmla="*/ 397 h 454"/>
                  <a:gd name="T34" fmla="*/ 340 w 425"/>
                  <a:gd name="T3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454">
                    <a:moveTo>
                      <a:pt x="340" y="454"/>
                    </a:moveTo>
                    <a:lnTo>
                      <a:pt x="284" y="397"/>
                    </a:lnTo>
                    <a:lnTo>
                      <a:pt x="255" y="426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85" y="341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85" y="29"/>
                    </a:lnTo>
                    <a:lnTo>
                      <a:pt x="170" y="0"/>
                    </a:lnTo>
                    <a:lnTo>
                      <a:pt x="340" y="114"/>
                    </a:lnTo>
                    <a:lnTo>
                      <a:pt x="340" y="341"/>
                    </a:lnTo>
                    <a:lnTo>
                      <a:pt x="425" y="341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34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4215" y="1707"/>
                <a:ext cx="964" cy="1418"/>
              </a:xfrm>
              <a:custGeom>
                <a:avLst/>
                <a:gdLst>
                  <a:gd name="T0" fmla="*/ 113 w 964"/>
                  <a:gd name="T1" fmla="*/ 29 h 1418"/>
                  <a:gd name="T2" fmla="*/ 198 w 964"/>
                  <a:gd name="T3" fmla="*/ 0 h 1418"/>
                  <a:gd name="T4" fmla="*/ 283 w 964"/>
                  <a:gd name="T5" fmla="*/ 57 h 1418"/>
                  <a:gd name="T6" fmla="*/ 425 w 964"/>
                  <a:gd name="T7" fmla="*/ 85 h 1418"/>
                  <a:gd name="T8" fmla="*/ 453 w 964"/>
                  <a:gd name="T9" fmla="*/ 29 h 1418"/>
                  <a:gd name="T10" fmla="*/ 538 w 964"/>
                  <a:gd name="T11" fmla="*/ 29 h 1418"/>
                  <a:gd name="T12" fmla="*/ 567 w 964"/>
                  <a:gd name="T13" fmla="*/ 85 h 1418"/>
                  <a:gd name="T14" fmla="*/ 623 w 964"/>
                  <a:gd name="T15" fmla="*/ 57 h 1418"/>
                  <a:gd name="T16" fmla="*/ 708 w 964"/>
                  <a:gd name="T17" fmla="*/ 85 h 1418"/>
                  <a:gd name="T18" fmla="*/ 737 w 964"/>
                  <a:gd name="T19" fmla="*/ 114 h 1418"/>
                  <a:gd name="T20" fmla="*/ 793 w 964"/>
                  <a:gd name="T21" fmla="*/ 85 h 1418"/>
                  <a:gd name="T22" fmla="*/ 822 w 964"/>
                  <a:gd name="T23" fmla="*/ 114 h 1418"/>
                  <a:gd name="T24" fmla="*/ 879 w 964"/>
                  <a:gd name="T25" fmla="*/ 85 h 1418"/>
                  <a:gd name="T26" fmla="*/ 964 w 964"/>
                  <a:gd name="T27" fmla="*/ 142 h 1418"/>
                  <a:gd name="T28" fmla="*/ 964 w 964"/>
                  <a:gd name="T29" fmla="*/ 341 h 1418"/>
                  <a:gd name="T30" fmla="*/ 907 w 964"/>
                  <a:gd name="T31" fmla="*/ 369 h 1418"/>
                  <a:gd name="T32" fmla="*/ 850 w 964"/>
                  <a:gd name="T33" fmla="*/ 454 h 1418"/>
                  <a:gd name="T34" fmla="*/ 850 w 964"/>
                  <a:gd name="T35" fmla="*/ 567 h 1418"/>
                  <a:gd name="T36" fmla="*/ 793 w 964"/>
                  <a:gd name="T37" fmla="*/ 596 h 1418"/>
                  <a:gd name="T38" fmla="*/ 708 w 964"/>
                  <a:gd name="T39" fmla="*/ 766 h 1418"/>
                  <a:gd name="T40" fmla="*/ 708 w 964"/>
                  <a:gd name="T41" fmla="*/ 822 h 1418"/>
                  <a:gd name="T42" fmla="*/ 652 w 964"/>
                  <a:gd name="T43" fmla="*/ 851 h 1418"/>
                  <a:gd name="T44" fmla="*/ 623 w 964"/>
                  <a:gd name="T45" fmla="*/ 1049 h 1418"/>
                  <a:gd name="T46" fmla="*/ 595 w 964"/>
                  <a:gd name="T47" fmla="*/ 1078 h 1418"/>
                  <a:gd name="T48" fmla="*/ 538 w 964"/>
                  <a:gd name="T49" fmla="*/ 1191 h 1418"/>
                  <a:gd name="T50" fmla="*/ 567 w 964"/>
                  <a:gd name="T51" fmla="*/ 1248 h 1418"/>
                  <a:gd name="T52" fmla="*/ 510 w 964"/>
                  <a:gd name="T53" fmla="*/ 1333 h 1418"/>
                  <a:gd name="T54" fmla="*/ 538 w 964"/>
                  <a:gd name="T55" fmla="*/ 1389 h 1418"/>
                  <a:gd name="T56" fmla="*/ 510 w 964"/>
                  <a:gd name="T57" fmla="*/ 1418 h 1418"/>
                  <a:gd name="T58" fmla="*/ 482 w 964"/>
                  <a:gd name="T59" fmla="*/ 1389 h 1418"/>
                  <a:gd name="T60" fmla="*/ 453 w 964"/>
                  <a:gd name="T61" fmla="*/ 1418 h 1418"/>
                  <a:gd name="T62" fmla="*/ 283 w 964"/>
                  <a:gd name="T63" fmla="*/ 1304 h 1418"/>
                  <a:gd name="T64" fmla="*/ 198 w 964"/>
                  <a:gd name="T65" fmla="*/ 1333 h 1418"/>
                  <a:gd name="T66" fmla="*/ 226 w 964"/>
                  <a:gd name="T67" fmla="*/ 1248 h 1418"/>
                  <a:gd name="T68" fmla="*/ 340 w 964"/>
                  <a:gd name="T69" fmla="*/ 1219 h 1418"/>
                  <a:gd name="T70" fmla="*/ 397 w 964"/>
                  <a:gd name="T71" fmla="*/ 1134 h 1418"/>
                  <a:gd name="T72" fmla="*/ 340 w 964"/>
                  <a:gd name="T73" fmla="*/ 1049 h 1418"/>
                  <a:gd name="T74" fmla="*/ 368 w 964"/>
                  <a:gd name="T75" fmla="*/ 993 h 1418"/>
                  <a:gd name="T76" fmla="*/ 312 w 964"/>
                  <a:gd name="T77" fmla="*/ 908 h 1418"/>
                  <a:gd name="T78" fmla="*/ 340 w 964"/>
                  <a:gd name="T79" fmla="*/ 851 h 1418"/>
                  <a:gd name="T80" fmla="*/ 283 w 964"/>
                  <a:gd name="T81" fmla="*/ 851 h 1418"/>
                  <a:gd name="T82" fmla="*/ 283 w 964"/>
                  <a:gd name="T83" fmla="*/ 737 h 1418"/>
                  <a:gd name="T84" fmla="*/ 340 w 964"/>
                  <a:gd name="T85" fmla="*/ 652 h 1418"/>
                  <a:gd name="T86" fmla="*/ 312 w 964"/>
                  <a:gd name="T87" fmla="*/ 596 h 1418"/>
                  <a:gd name="T88" fmla="*/ 340 w 964"/>
                  <a:gd name="T89" fmla="*/ 567 h 1418"/>
                  <a:gd name="T90" fmla="*/ 255 w 964"/>
                  <a:gd name="T91" fmla="*/ 539 h 1418"/>
                  <a:gd name="T92" fmla="*/ 226 w 964"/>
                  <a:gd name="T93" fmla="*/ 567 h 1418"/>
                  <a:gd name="T94" fmla="*/ 198 w 964"/>
                  <a:gd name="T95" fmla="*/ 567 h 1418"/>
                  <a:gd name="T96" fmla="*/ 113 w 964"/>
                  <a:gd name="T97" fmla="*/ 596 h 1418"/>
                  <a:gd name="T98" fmla="*/ 113 w 964"/>
                  <a:gd name="T99" fmla="*/ 539 h 1418"/>
                  <a:gd name="T100" fmla="*/ 0 w 964"/>
                  <a:gd name="T101" fmla="*/ 454 h 1418"/>
                  <a:gd name="T102" fmla="*/ 0 w 964"/>
                  <a:gd name="T103" fmla="*/ 397 h 1418"/>
                  <a:gd name="T104" fmla="*/ 56 w 964"/>
                  <a:gd name="T105" fmla="*/ 397 h 1418"/>
                  <a:gd name="T106" fmla="*/ 113 w 964"/>
                  <a:gd name="T107" fmla="*/ 341 h 1418"/>
                  <a:gd name="T108" fmla="*/ 113 w 964"/>
                  <a:gd name="T109" fmla="*/ 312 h 1418"/>
                  <a:gd name="T110" fmla="*/ 141 w 964"/>
                  <a:gd name="T111" fmla="*/ 284 h 1418"/>
                  <a:gd name="T112" fmla="*/ 170 w 964"/>
                  <a:gd name="T113" fmla="*/ 284 h 1418"/>
                  <a:gd name="T114" fmla="*/ 141 w 964"/>
                  <a:gd name="T115" fmla="*/ 199 h 1418"/>
                  <a:gd name="T116" fmla="*/ 85 w 964"/>
                  <a:gd name="T117" fmla="*/ 114 h 1418"/>
                  <a:gd name="T118" fmla="*/ 113 w 964"/>
                  <a:gd name="T119" fmla="*/ 85 h 1418"/>
                  <a:gd name="T120" fmla="*/ 113 w 964"/>
                  <a:gd name="T121" fmla="*/ 2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4" h="1418">
                    <a:moveTo>
                      <a:pt x="113" y="29"/>
                    </a:moveTo>
                    <a:lnTo>
                      <a:pt x="198" y="0"/>
                    </a:lnTo>
                    <a:lnTo>
                      <a:pt x="283" y="57"/>
                    </a:lnTo>
                    <a:lnTo>
                      <a:pt x="425" y="85"/>
                    </a:lnTo>
                    <a:lnTo>
                      <a:pt x="453" y="29"/>
                    </a:lnTo>
                    <a:lnTo>
                      <a:pt x="538" y="29"/>
                    </a:lnTo>
                    <a:lnTo>
                      <a:pt x="567" y="85"/>
                    </a:lnTo>
                    <a:lnTo>
                      <a:pt x="623" y="57"/>
                    </a:lnTo>
                    <a:lnTo>
                      <a:pt x="708" y="85"/>
                    </a:lnTo>
                    <a:lnTo>
                      <a:pt x="737" y="114"/>
                    </a:lnTo>
                    <a:lnTo>
                      <a:pt x="793" y="85"/>
                    </a:lnTo>
                    <a:lnTo>
                      <a:pt x="822" y="114"/>
                    </a:lnTo>
                    <a:lnTo>
                      <a:pt x="879" y="85"/>
                    </a:lnTo>
                    <a:lnTo>
                      <a:pt x="964" y="142"/>
                    </a:lnTo>
                    <a:lnTo>
                      <a:pt x="964" y="341"/>
                    </a:lnTo>
                    <a:lnTo>
                      <a:pt x="907" y="369"/>
                    </a:lnTo>
                    <a:lnTo>
                      <a:pt x="850" y="454"/>
                    </a:lnTo>
                    <a:lnTo>
                      <a:pt x="850" y="567"/>
                    </a:lnTo>
                    <a:lnTo>
                      <a:pt x="793" y="596"/>
                    </a:lnTo>
                    <a:lnTo>
                      <a:pt x="708" y="766"/>
                    </a:lnTo>
                    <a:lnTo>
                      <a:pt x="708" y="822"/>
                    </a:lnTo>
                    <a:lnTo>
                      <a:pt x="652" y="851"/>
                    </a:lnTo>
                    <a:lnTo>
                      <a:pt x="623" y="1049"/>
                    </a:lnTo>
                    <a:lnTo>
                      <a:pt x="595" y="1078"/>
                    </a:lnTo>
                    <a:lnTo>
                      <a:pt x="538" y="1191"/>
                    </a:lnTo>
                    <a:lnTo>
                      <a:pt x="567" y="1248"/>
                    </a:lnTo>
                    <a:lnTo>
                      <a:pt x="510" y="1333"/>
                    </a:lnTo>
                    <a:lnTo>
                      <a:pt x="538" y="1389"/>
                    </a:lnTo>
                    <a:lnTo>
                      <a:pt x="510" y="1418"/>
                    </a:lnTo>
                    <a:lnTo>
                      <a:pt x="482" y="1389"/>
                    </a:lnTo>
                    <a:lnTo>
                      <a:pt x="453" y="1418"/>
                    </a:lnTo>
                    <a:lnTo>
                      <a:pt x="283" y="1304"/>
                    </a:lnTo>
                    <a:lnTo>
                      <a:pt x="198" y="1333"/>
                    </a:lnTo>
                    <a:lnTo>
                      <a:pt x="226" y="1248"/>
                    </a:lnTo>
                    <a:lnTo>
                      <a:pt x="340" y="1219"/>
                    </a:lnTo>
                    <a:lnTo>
                      <a:pt x="397" y="1134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312" y="908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737"/>
                    </a:lnTo>
                    <a:lnTo>
                      <a:pt x="340" y="652"/>
                    </a:lnTo>
                    <a:lnTo>
                      <a:pt x="312" y="596"/>
                    </a:lnTo>
                    <a:lnTo>
                      <a:pt x="340" y="567"/>
                    </a:lnTo>
                    <a:lnTo>
                      <a:pt x="255" y="539"/>
                    </a:lnTo>
                    <a:lnTo>
                      <a:pt x="226" y="567"/>
                    </a:lnTo>
                    <a:lnTo>
                      <a:pt x="198" y="567"/>
                    </a:lnTo>
                    <a:lnTo>
                      <a:pt x="113" y="596"/>
                    </a:lnTo>
                    <a:lnTo>
                      <a:pt x="113" y="539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113" y="341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170" y="284"/>
                    </a:lnTo>
                    <a:lnTo>
                      <a:pt x="141" y="199"/>
                    </a:lnTo>
                    <a:lnTo>
                      <a:pt x="85" y="114"/>
                    </a:lnTo>
                    <a:lnTo>
                      <a:pt x="113" y="85"/>
                    </a:lnTo>
                    <a:lnTo>
                      <a:pt x="113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4441" y="318"/>
                <a:ext cx="1163" cy="1163"/>
              </a:xfrm>
              <a:custGeom>
                <a:avLst/>
                <a:gdLst>
                  <a:gd name="T0" fmla="*/ 823 w 1163"/>
                  <a:gd name="T1" fmla="*/ 1163 h 1163"/>
                  <a:gd name="T2" fmla="*/ 596 w 1163"/>
                  <a:gd name="T3" fmla="*/ 1163 h 1163"/>
                  <a:gd name="T4" fmla="*/ 596 w 1163"/>
                  <a:gd name="T5" fmla="*/ 1134 h 1163"/>
                  <a:gd name="T6" fmla="*/ 539 w 1163"/>
                  <a:gd name="T7" fmla="*/ 1134 h 1163"/>
                  <a:gd name="T8" fmla="*/ 482 w 1163"/>
                  <a:gd name="T9" fmla="*/ 1049 h 1163"/>
                  <a:gd name="T10" fmla="*/ 369 w 1163"/>
                  <a:gd name="T11" fmla="*/ 1049 h 1163"/>
                  <a:gd name="T12" fmla="*/ 426 w 1163"/>
                  <a:gd name="T13" fmla="*/ 1021 h 1163"/>
                  <a:gd name="T14" fmla="*/ 397 w 1163"/>
                  <a:gd name="T15" fmla="*/ 992 h 1163"/>
                  <a:gd name="T16" fmla="*/ 482 w 1163"/>
                  <a:gd name="T17" fmla="*/ 964 h 1163"/>
                  <a:gd name="T18" fmla="*/ 511 w 1163"/>
                  <a:gd name="T19" fmla="*/ 907 h 1163"/>
                  <a:gd name="T20" fmla="*/ 567 w 1163"/>
                  <a:gd name="T21" fmla="*/ 879 h 1163"/>
                  <a:gd name="T22" fmla="*/ 511 w 1163"/>
                  <a:gd name="T23" fmla="*/ 822 h 1163"/>
                  <a:gd name="T24" fmla="*/ 454 w 1163"/>
                  <a:gd name="T25" fmla="*/ 822 h 1163"/>
                  <a:gd name="T26" fmla="*/ 369 w 1163"/>
                  <a:gd name="T27" fmla="*/ 652 h 1163"/>
                  <a:gd name="T28" fmla="*/ 284 w 1163"/>
                  <a:gd name="T29" fmla="*/ 596 h 1163"/>
                  <a:gd name="T30" fmla="*/ 227 w 1163"/>
                  <a:gd name="T31" fmla="*/ 596 h 1163"/>
                  <a:gd name="T32" fmla="*/ 199 w 1163"/>
                  <a:gd name="T33" fmla="*/ 567 h 1163"/>
                  <a:gd name="T34" fmla="*/ 199 w 1163"/>
                  <a:gd name="T35" fmla="*/ 482 h 1163"/>
                  <a:gd name="T36" fmla="*/ 142 w 1163"/>
                  <a:gd name="T37" fmla="*/ 425 h 1163"/>
                  <a:gd name="T38" fmla="*/ 142 w 1163"/>
                  <a:gd name="T39" fmla="*/ 369 h 1163"/>
                  <a:gd name="T40" fmla="*/ 86 w 1163"/>
                  <a:gd name="T41" fmla="*/ 312 h 1163"/>
                  <a:gd name="T42" fmla="*/ 86 w 1163"/>
                  <a:gd name="T43" fmla="*/ 255 h 1163"/>
                  <a:gd name="T44" fmla="*/ 0 w 1163"/>
                  <a:gd name="T45" fmla="*/ 199 h 1163"/>
                  <a:gd name="T46" fmla="*/ 29 w 1163"/>
                  <a:gd name="T47" fmla="*/ 85 h 1163"/>
                  <a:gd name="T48" fmla="*/ 0 w 1163"/>
                  <a:gd name="T49" fmla="*/ 29 h 1163"/>
                  <a:gd name="T50" fmla="*/ 114 w 1163"/>
                  <a:gd name="T51" fmla="*/ 0 h 1163"/>
                  <a:gd name="T52" fmla="*/ 142 w 1163"/>
                  <a:gd name="T53" fmla="*/ 57 h 1163"/>
                  <a:gd name="T54" fmla="*/ 142 w 1163"/>
                  <a:gd name="T55" fmla="*/ 114 h 1163"/>
                  <a:gd name="T56" fmla="*/ 199 w 1163"/>
                  <a:gd name="T57" fmla="*/ 142 h 1163"/>
                  <a:gd name="T58" fmla="*/ 256 w 1163"/>
                  <a:gd name="T59" fmla="*/ 255 h 1163"/>
                  <a:gd name="T60" fmla="*/ 454 w 1163"/>
                  <a:gd name="T61" fmla="*/ 284 h 1163"/>
                  <a:gd name="T62" fmla="*/ 624 w 1163"/>
                  <a:gd name="T63" fmla="*/ 340 h 1163"/>
                  <a:gd name="T64" fmla="*/ 709 w 1163"/>
                  <a:gd name="T65" fmla="*/ 425 h 1163"/>
                  <a:gd name="T66" fmla="*/ 823 w 1163"/>
                  <a:gd name="T67" fmla="*/ 454 h 1163"/>
                  <a:gd name="T68" fmla="*/ 851 w 1163"/>
                  <a:gd name="T69" fmla="*/ 425 h 1163"/>
                  <a:gd name="T70" fmla="*/ 993 w 1163"/>
                  <a:gd name="T71" fmla="*/ 510 h 1163"/>
                  <a:gd name="T72" fmla="*/ 1021 w 1163"/>
                  <a:gd name="T73" fmla="*/ 454 h 1163"/>
                  <a:gd name="T74" fmla="*/ 1078 w 1163"/>
                  <a:gd name="T75" fmla="*/ 539 h 1163"/>
                  <a:gd name="T76" fmla="*/ 1106 w 1163"/>
                  <a:gd name="T77" fmla="*/ 510 h 1163"/>
                  <a:gd name="T78" fmla="*/ 1134 w 1163"/>
                  <a:gd name="T79" fmla="*/ 539 h 1163"/>
                  <a:gd name="T80" fmla="*/ 1106 w 1163"/>
                  <a:gd name="T81" fmla="*/ 596 h 1163"/>
                  <a:gd name="T82" fmla="*/ 1163 w 1163"/>
                  <a:gd name="T83" fmla="*/ 652 h 1163"/>
                  <a:gd name="T84" fmla="*/ 1163 w 1163"/>
                  <a:gd name="T85" fmla="*/ 709 h 1163"/>
                  <a:gd name="T86" fmla="*/ 1021 w 1163"/>
                  <a:gd name="T87" fmla="*/ 737 h 1163"/>
                  <a:gd name="T88" fmla="*/ 908 w 1163"/>
                  <a:gd name="T89" fmla="*/ 936 h 1163"/>
                  <a:gd name="T90" fmla="*/ 823 w 1163"/>
                  <a:gd name="T91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3" h="1163">
                    <a:moveTo>
                      <a:pt x="823" y="1163"/>
                    </a:moveTo>
                    <a:lnTo>
                      <a:pt x="596" y="1163"/>
                    </a:lnTo>
                    <a:lnTo>
                      <a:pt x="596" y="1134"/>
                    </a:lnTo>
                    <a:lnTo>
                      <a:pt x="539" y="1134"/>
                    </a:lnTo>
                    <a:lnTo>
                      <a:pt x="482" y="1049"/>
                    </a:lnTo>
                    <a:lnTo>
                      <a:pt x="369" y="1049"/>
                    </a:lnTo>
                    <a:lnTo>
                      <a:pt x="426" y="1021"/>
                    </a:lnTo>
                    <a:lnTo>
                      <a:pt x="397" y="992"/>
                    </a:lnTo>
                    <a:lnTo>
                      <a:pt x="482" y="964"/>
                    </a:lnTo>
                    <a:lnTo>
                      <a:pt x="511" y="907"/>
                    </a:lnTo>
                    <a:lnTo>
                      <a:pt x="567" y="879"/>
                    </a:lnTo>
                    <a:lnTo>
                      <a:pt x="511" y="822"/>
                    </a:lnTo>
                    <a:lnTo>
                      <a:pt x="454" y="822"/>
                    </a:lnTo>
                    <a:lnTo>
                      <a:pt x="369" y="652"/>
                    </a:lnTo>
                    <a:lnTo>
                      <a:pt x="284" y="596"/>
                    </a:lnTo>
                    <a:lnTo>
                      <a:pt x="227" y="596"/>
                    </a:lnTo>
                    <a:lnTo>
                      <a:pt x="199" y="567"/>
                    </a:lnTo>
                    <a:lnTo>
                      <a:pt x="199" y="482"/>
                    </a:lnTo>
                    <a:lnTo>
                      <a:pt x="142" y="425"/>
                    </a:lnTo>
                    <a:lnTo>
                      <a:pt x="142" y="369"/>
                    </a:lnTo>
                    <a:lnTo>
                      <a:pt x="86" y="312"/>
                    </a:lnTo>
                    <a:lnTo>
                      <a:pt x="86" y="255"/>
                    </a:lnTo>
                    <a:lnTo>
                      <a:pt x="0" y="199"/>
                    </a:lnTo>
                    <a:lnTo>
                      <a:pt x="29" y="85"/>
                    </a:lnTo>
                    <a:lnTo>
                      <a:pt x="0" y="29"/>
                    </a:lnTo>
                    <a:lnTo>
                      <a:pt x="114" y="0"/>
                    </a:lnTo>
                    <a:lnTo>
                      <a:pt x="142" y="57"/>
                    </a:lnTo>
                    <a:lnTo>
                      <a:pt x="142" y="114"/>
                    </a:lnTo>
                    <a:lnTo>
                      <a:pt x="199" y="142"/>
                    </a:lnTo>
                    <a:lnTo>
                      <a:pt x="256" y="255"/>
                    </a:lnTo>
                    <a:lnTo>
                      <a:pt x="454" y="284"/>
                    </a:lnTo>
                    <a:lnTo>
                      <a:pt x="624" y="340"/>
                    </a:lnTo>
                    <a:lnTo>
                      <a:pt x="709" y="425"/>
                    </a:lnTo>
                    <a:lnTo>
                      <a:pt x="823" y="454"/>
                    </a:lnTo>
                    <a:lnTo>
                      <a:pt x="851" y="425"/>
                    </a:lnTo>
                    <a:lnTo>
                      <a:pt x="993" y="510"/>
                    </a:lnTo>
                    <a:lnTo>
                      <a:pt x="1021" y="454"/>
                    </a:lnTo>
                    <a:lnTo>
                      <a:pt x="1078" y="539"/>
                    </a:lnTo>
                    <a:lnTo>
                      <a:pt x="1106" y="510"/>
                    </a:lnTo>
                    <a:lnTo>
                      <a:pt x="1134" y="539"/>
                    </a:lnTo>
                    <a:lnTo>
                      <a:pt x="1106" y="596"/>
                    </a:lnTo>
                    <a:lnTo>
                      <a:pt x="1163" y="652"/>
                    </a:lnTo>
                    <a:lnTo>
                      <a:pt x="1163" y="709"/>
                    </a:lnTo>
                    <a:lnTo>
                      <a:pt x="1021" y="737"/>
                    </a:lnTo>
                    <a:lnTo>
                      <a:pt x="908" y="936"/>
                    </a:lnTo>
                    <a:lnTo>
                      <a:pt x="823" y="116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4300" y="743"/>
                <a:ext cx="964" cy="1106"/>
              </a:xfrm>
              <a:custGeom>
                <a:avLst/>
                <a:gdLst>
                  <a:gd name="T0" fmla="*/ 964 w 964"/>
                  <a:gd name="T1" fmla="*/ 738 h 1106"/>
                  <a:gd name="T2" fmla="*/ 737 w 964"/>
                  <a:gd name="T3" fmla="*/ 738 h 1106"/>
                  <a:gd name="T4" fmla="*/ 737 w 964"/>
                  <a:gd name="T5" fmla="*/ 709 h 1106"/>
                  <a:gd name="T6" fmla="*/ 680 w 964"/>
                  <a:gd name="T7" fmla="*/ 709 h 1106"/>
                  <a:gd name="T8" fmla="*/ 623 w 964"/>
                  <a:gd name="T9" fmla="*/ 624 h 1106"/>
                  <a:gd name="T10" fmla="*/ 510 w 964"/>
                  <a:gd name="T11" fmla="*/ 624 h 1106"/>
                  <a:gd name="T12" fmla="*/ 567 w 964"/>
                  <a:gd name="T13" fmla="*/ 596 h 1106"/>
                  <a:gd name="T14" fmla="*/ 538 w 964"/>
                  <a:gd name="T15" fmla="*/ 567 h 1106"/>
                  <a:gd name="T16" fmla="*/ 623 w 964"/>
                  <a:gd name="T17" fmla="*/ 539 h 1106"/>
                  <a:gd name="T18" fmla="*/ 652 w 964"/>
                  <a:gd name="T19" fmla="*/ 482 h 1106"/>
                  <a:gd name="T20" fmla="*/ 708 w 964"/>
                  <a:gd name="T21" fmla="*/ 454 h 1106"/>
                  <a:gd name="T22" fmla="*/ 652 w 964"/>
                  <a:gd name="T23" fmla="*/ 397 h 1106"/>
                  <a:gd name="T24" fmla="*/ 595 w 964"/>
                  <a:gd name="T25" fmla="*/ 397 h 1106"/>
                  <a:gd name="T26" fmla="*/ 510 w 964"/>
                  <a:gd name="T27" fmla="*/ 227 h 1106"/>
                  <a:gd name="T28" fmla="*/ 425 w 964"/>
                  <a:gd name="T29" fmla="*/ 171 h 1106"/>
                  <a:gd name="T30" fmla="*/ 368 w 964"/>
                  <a:gd name="T31" fmla="*/ 171 h 1106"/>
                  <a:gd name="T32" fmla="*/ 340 w 964"/>
                  <a:gd name="T33" fmla="*/ 142 h 1106"/>
                  <a:gd name="T34" fmla="*/ 340 w 964"/>
                  <a:gd name="T35" fmla="*/ 57 h 1106"/>
                  <a:gd name="T36" fmla="*/ 283 w 964"/>
                  <a:gd name="T37" fmla="*/ 0 h 1106"/>
                  <a:gd name="T38" fmla="*/ 255 w 964"/>
                  <a:gd name="T39" fmla="*/ 29 h 1106"/>
                  <a:gd name="T40" fmla="*/ 141 w 964"/>
                  <a:gd name="T41" fmla="*/ 57 h 1106"/>
                  <a:gd name="T42" fmla="*/ 141 w 964"/>
                  <a:gd name="T43" fmla="*/ 142 h 1106"/>
                  <a:gd name="T44" fmla="*/ 113 w 964"/>
                  <a:gd name="T45" fmla="*/ 171 h 1106"/>
                  <a:gd name="T46" fmla="*/ 141 w 964"/>
                  <a:gd name="T47" fmla="*/ 256 h 1106"/>
                  <a:gd name="T48" fmla="*/ 28 w 964"/>
                  <a:gd name="T49" fmla="*/ 426 h 1106"/>
                  <a:gd name="T50" fmla="*/ 56 w 964"/>
                  <a:gd name="T51" fmla="*/ 539 h 1106"/>
                  <a:gd name="T52" fmla="*/ 0 w 964"/>
                  <a:gd name="T53" fmla="*/ 596 h 1106"/>
                  <a:gd name="T54" fmla="*/ 56 w 964"/>
                  <a:gd name="T55" fmla="*/ 681 h 1106"/>
                  <a:gd name="T56" fmla="*/ 85 w 964"/>
                  <a:gd name="T57" fmla="*/ 652 h 1106"/>
                  <a:gd name="T58" fmla="*/ 113 w 964"/>
                  <a:gd name="T59" fmla="*/ 709 h 1106"/>
                  <a:gd name="T60" fmla="*/ 85 w 964"/>
                  <a:gd name="T61" fmla="*/ 766 h 1106"/>
                  <a:gd name="T62" fmla="*/ 141 w 964"/>
                  <a:gd name="T63" fmla="*/ 851 h 1106"/>
                  <a:gd name="T64" fmla="*/ 113 w 964"/>
                  <a:gd name="T65" fmla="*/ 879 h 1106"/>
                  <a:gd name="T66" fmla="*/ 113 w 964"/>
                  <a:gd name="T67" fmla="*/ 964 h 1106"/>
                  <a:gd name="T68" fmla="*/ 198 w 964"/>
                  <a:gd name="T69" fmla="*/ 1021 h 1106"/>
                  <a:gd name="T70" fmla="*/ 340 w 964"/>
                  <a:gd name="T71" fmla="*/ 1049 h 1106"/>
                  <a:gd name="T72" fmla="*/ 368 w 964"/>
                  <a:gd name="T73" fmla="*/ 993 h 1106"/>
                  <a:gd name="T74" fmla="*/ 453 w 964"/>
                  <a:gd name="T75" fmla="*/ 993 h 1106"/>
                  <a:gd name="T76" fmla="*/ 482 w 964"/>
                  <a:gd name="T77" fmla="*/ 1049 h 1106"/>
                  <a:gd name="T78" fmla="*/ 538 w 964"/>
                  <a:gd name="T79" fmla="*/ 1021 h 1106"/>
                  <a:gd name="T80" fmla="*/ 623 w 964"/>
                  <a:gd name="T81" fmla="*/ 1049 h 1106"/>
                  <a:gd name="T82" fmla="*/ 652 w 964"/>
                  <a:gd name="T83" fmla="*/ 1078 h 1106"/>
                  <a:gd name="T84" fmla="*/ 708 w 964"/>
                  <a:gd name="T85" fmla="*/ 1049 h 1106"/>
                  <a:gd name="T86" fmla="*/ 737 w 964"/>
                  <a:gd name="T87" fmla="*/ 1078 h 1106"/>
                  <a:gd name="T88" fmla="*/ 794 w 964"/>
                  <a:gd name="T89" fmla="*/ 1049 h 1106"/>
                  <a:gd name="T90" fmla="*/ 879 w 964"/>
                  <a:gd name="T91" fmla="*/ 1106 h 1106"/>
                  <a:gd name="T92" fmla="*/ 879 w 964"/>
                  <a:gd name="T93" fmla="*/ 1049 h 1106"/>
                  <a:gd name="T94" fmla="*/ 935 w 964"/>
                  <a:gd name="T95" fmla="*/ 936 h 1106"/>
                  <a:gd name="T96" fmla="*/ 935 w 964"/>
                  <a:gd name="T97" fmla="*/ 823 h 1106"/>
                  <a:gd name="T98" fmla="*/ 964 w 964"/>
                  <a:gd name="T99" fmla="*/ 738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4" h="1106">
                    <a:moveTo>
                      <a:pt x="964" y="738"/>
                    </a:moveTo>
                    <a:lnTo>
                      <a:pt x="737" y="738"/>
                    </a:lnTo>
                    <a:lnTo>
                      <a:pt x="737" y="709"/>
                    </a:lnTo>
                    <a:lnTo>
                      <a:pt x="680" y="709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67" y="596"/>
                    </a:lnTo>
                    <a:lnTo>
                      <a:pt x="538" y="567"/>
                    </a:lnTo>
                    <a:lnTo>
                      <a:pt x="623" y="539"/>
                    </a:lnTo>
                    <a:lnTo>
                      <a:pt x="652" y="482"/>
                    </a:lnTo>
                    <a:lnTo>
                      <a:pt x="708" y="454"/>
                    </a:lnTo>
                    <a:lnTo>
                      <a:pt x="652" y="397"/>
                    </a:lnTo>
                    <a:lnTo>
                      <a:pt x="595" y="397"/>
                    </a:lnTo>
                    <a:lnTo>
                      <a:pt x="510" y="227"/>
                    </a:lnTo>
                    <a:lnTo>
                      <a:pt x="425" y="171"/>
                    </a:lnTo>
                    <a:lnTo>
                      <a:pt x="368" y="171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41" y="57"/>
                    </a:lnTo>
                    <a:lnTo>
                      <a:pt x="141" y="142"/>
                    </a:lnTo>
                    <a:lnTo>
                      <a:pt x="113" y="171"/>
                    </a:lnTo>
                    <a:lnTo>
                      <a:pt x="141" y="256"/>
                    </a:lnTo>
                    <a:lnTo>
                      <a:pt x="28" y="426"/>
                    </a:lnTo>
                    <a:lnTo>
                      <a:pt x="56" y="539"/>
                    </a:lnTo>
                    <a:lnTo>
                      <a:pt x="0" y="596"/>
                    </a:lnTo>
                    <a:lnTo>
                      <a:pt x="56" y="681"/>
                    </a:lnTo>
                    <a:lnTo>
                      <a:pt x="85" y="652"/>
                    </a:lnTo>
                    <a:lnTo>
                      <a:pt x="113" y="709"/>
                    </a:lnTo>
                    <a:lnTo>
                      <a:pt x="85" y="766"/>
                    </a:lnTo>
                    <a:lnTo>
                      <a:pt x="141" y="851"/>
                    </a:lnTo>
                    <a:lnTo>
                      <a:pt x="113" y="879"/>
                    </a:lnTo>
                    <a:lnTo>
                      <a:pt x="113" y="964"/>
                    </a:lnTo>
                    <a:lnTo>
                      <a:pt x="198" y="1021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453" y="993"/>
                    </a:lnTo>
                    <a:lnTo>
                      <a:pt x="482" y="1049"/>
                    </a:lnTo>
                    <a:lnTo>
                      <a:pt x="538" y="1021"/>
                    </a:lnTo>
                    <a:lnTo>
                      <a:pt x="623" y="1049"/>
                    </a:lnTo>
                    <a:lnTo>
                      <a:pt x="652" y="1078"/>
                    </a:lnTo>
                    <a:lnTo>
                      <a:pt x="708" y="1049"/>
                    </a:lnTo>
                    <a:lnTo>
                      <a:pt x="737" y="1078"/>
                    </a:lnTo>
                    <a:lnTo>
                      <a:pt x="794" y="1049"/>
                    </a:lnTo>
                    <a:lnTo>
                      <a:pt x="879" y="1106"/>
                    </a:lnTo>
                    <a:lnTo>
                      <a:pt x="879" y="1049"/>
                    </a:lnTo>
                    <a:lnTo>
                      <a:pt x="935" y="936"/>
                    </a:lnTo>
                    <a:lnTo>
                      <a:pt x="935" y="823"/>
                    </a:lnTo>
                    <a:lnTo>
                      <a:pt x="964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591" y="2898"/>
                <a:ext cx="822" cy="709"/>
              </a:xfrm>
              <a:custGeom>
                <a:avLst/>
                <a:gdLst>
                  <a:gd name="T0" fmla="*/ 397 w 822"/>
                  <a:gd name="T1" fmla="*/ 709 h 709"/>
                  <a:gd name="T2" fmla="*/ 454 w 822"/>
                  <a:gd name="T3" fmla="*/ 680 h 709"/>
                  <a:gd name="T4" fmla="*/ 482 w 822"/>
                  <a:gd name="T5" fmla="*/ 624 h 709"/>
                  <a:gd name="T6" fmla="*/ 510 w 822"/>
                  <a:gd name="T7" fmla="*/ 624 h 709"/>
                  <a:gd name="T8" fmla="*/ 539 w 822"/>
                  <a:gd name="T9" fmla="*/ 567 h 709"/>
                  <a:gd name="T10" fmla="*/ 595 w 822"/>
                  <a:gd name="T11" fmla="*/ 595 h 709"/>
                  <a:gd name="T12" fmla="*/ 595 w 822"/>
                  <a:gd name="T13" fmla="*/ 539 h 709"/>
                  <a:gd name="T14" fmla="*/ 624 w 822"/>
                  <a:gd name="T15" fmla="*/ 539 h 709"/>
                  <a:gd name="T16" fmla="*/ 595 w 822"/>
                  <a:gd name="T17" fmla="*/ 454 h 709"/>
                  <a:gd name="T18" fmla="*/ 680 w 822"/>
                  <a:gd name="T19" fmla="*/ 369 h 709"/>
                  <a:gd name="T20" fmla="*/ 680 w 822"/>
                  <a:gd name="T21" fmla="*/ 312 h 709"/>
                  <a:gd name="T22" fmla="*/ 737 w 822"/>
                  <a:gd name="T23" fmla="*/ 312 h 709"/>
                  <a:gd name="T24" fmla="*/ 737 w 822"/>
                  <a:gd name="T25" fmla="*/ 255 h 709"/>
                  <a:gd name="T26" fmla="*/ 794 w 822"/>
                  <a:gd name="T27" fmla="*/ 227 h 709"/>
                  <a:gd name="T28" fmla="*/ 822 w 822"/>
                  <a:gd name="T29" fmla="*/ 142 h 709"/>
                  <a:gd name="T30" fmla="*/ 794 w 822"/>
                  <a:gd name="T31" fmla="*/ 85 h 709"/>
                  <a:gd name="T32" fmla="*/ 737 w 822"/>
                  <a:gd name="T33" fmla="*/ 85 h 709"/>
                  <a:gd name="T34" fmla="*/ 709 w 822"/>
                  <a:gd name="T35" fmla="*/ 113 h 709"/>
                  <a:gd name="T36" fmla="*/ 652 w 822"/>
                  <a:gd name="T37" fmla="*/ 85 h 709"/>
                  <a:gd name="T38" fmla="*/ 595 w 822"/>
                  <a:gd name="T39" fmla="*/ 85 h 709"/>
                  <a:gd name="T40" fmla="*/ 567 w 822"/>
                  <a:gd name="T41" fmla="*/ 142 h 709"/>
                  <a:gd name="T42" fmla="*/ 539 w 822"/>
                  <a:gd name="T43" fmla="*/ 113 h 709"/>
                  <a:gd name="T44" fmla="*/ 482 w 822"/>
                  <a:gd name="T45" fmla="*/ 142 h 709"/>
                  <a:gd name="T46" fmla="*/ 340 w 822"/>
                  <a:gd name="T47" fmla="*/ 28 h 709"/>
                  <a:gd name="T48" fmla="*/ 312 w 822"/>
                  <a:gd name="T49" fmla="*/ 57 h 709"/>
                  <a:gd name="T50" fmla="*/ 255 w 822"/>
                  <a:gd name="T51" fmla="*/ 0 h 709"/>
                  <a:gd name="T52" fmla="*/ 198 w 822"/>
                  <a:gd name="T53" fmla="*/ 28 h 709"/>
                  <a:gd name="T54" fmla="*/ 170 w 822"/>
                  <a:gd name="T55" fmla="*/ 0 h 709"/>
                  <a:gd name="T56" fmla="*/ 113 w 822"/>
                  <a:gd name="T57" fmla="*/ 28 h 709"/>
                  <a:gd name="T58" fmla="*/ 142 w 822"/>
                  <a:gd name="T59" fmla="*/ 85 h 709"/>
                  <a:gd name="T60" fmla="*/ 28 w 822"/>
                  <a:gd name="T61" fmla="*/ 142 h 709"/>
                  <a:gd name="T62" fmla="*/ 0 w 822"/>
                  <a:gd name="T63" fmla="*/ 198 h 709"/>
                  <a:gd name="T64" fmla="*/ 28 w 822"/>
                  <a:gd name="T65" fmla="*/ 198 h 709"/>
                  <a:gd name="T66" fmla="*/ 57 w 822"/>
                  <a:gd name="T67" fmla="*/ 170 h 709"/>
                  <a:gd name="T68" fmla="*/ 113 w 822"/>
                  <a:gd name="T69" fmla="*/ 227 h 709"/>
                  <a:gd name="T70" fmla="*/ 85 w 822"/>
                  <a:gd name="T71" fmla="*/ 284 h 709"/>
                  <a:gd name="T72" fmla="*/ 113 w 822"/>
                  <a:gd name="T73" fmla="*/ 340 h 709"/>
                  <a:gd name="T74" fmla="*/ 198 w 822"/>
                  <a:gd name="T75" fmla="*/ 425 h 709"/>
                  <a:gd name="T76" fmla="*/ 227 w 822"/>
                  <a:gd name="T77" fmla="*/ 397 h 709"/>
                  <a:gd name="T78" fmla="*/ 312 w 822"/>
                  <a:gd name="T79" fmla="*/ 397 h 709"/>
                  <a:gd name="T80" fmla="*/ 340 w 822"/>
                  <a:gd name="T81" fmla="*/ 482 h 709"/>
                  <a:gd name="T82" fmla="*/ 312 w 822"/>
                  <a:gd name="T83" fmla="*/ 539 h 709"/>
                  <a:gd name="T84" fmla="*/ 397 w 822"/>
                  <a:gd name="T85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709">
                    <a:moveTo>
                      <a:pt x="397" y="709"/>
                    </a:moveTo>
                    <a:lnTo>
                      <a:pt x="454" y="680"/>
                    </a:lnTo>
                    <a:lnTo>
                      <a:pt x="482" y="624"/>
                    </a:lnTo>
                    <a:lnTo>
                      <a:pt x="510" y="624"/>
                    </a:lnTo>
                    <a:lnTo>
                      <a:pt x="539" y="567"/>
                    </a:lnTo>
                    <a:lnTo>
                      <a:pt x="595" y="595"/>
                    </a:lnTo>
                    <a:lnTo>
                      <a:pt x="595" y="539"/>
                    </a:lnTo>
                    <a:lnTo>
                      <a:pt x="624" y="539"/>
                    </a:lnTo>
                    <a:lnTo>
                      <a:pt x="595" y="454"/>
                    </a:lnTo>
                    <a:lnTo>
                      <a:pt x="680" y="369"/>
                    </a:lnTo>
                    <a:lnTo>
                      <a:pt x="680" y="312"/>
                    </a:lnTo>
                    <a:lnTo>
                      <a:pt x="737" y="312"/>
                    </a:lnTo>
                    <a:lnTo>
                      <a:pt x="737" y="255"/>
                    </a:lnTo>
                    <a:lnTo>
                      <a:pt x="794" y="227"/>
                    </a:lnTo>
                    <a:lnTo>
                      <a:pt x="822" y="142"/>
                    </a:lnTo>
                    <a:lnTo>
                      <a:pt x="794" y="85"/>
                    </a:lnTo>
                    <a:lnTo>
                      <a:pt x="737" y="85"/>
                    </a:lnTo>
                    <a:lnTo>
                      <a:pt x="709" y="113"/>
                    </a:lnTo>
                    <a:lnTo>
                      <a:pt x="652" y="85"/>
                    </a:lnTo>
                    <a:lnTo>
                      <a:pt x="595" y="85"/>
                    </a:lnTo>
                    <a:lnTo>
                      <a:pt x="567" y="142"/>
                    </a:lnTo>
                    <a:lnTo>
                      <a:pt x="539" y="113"/>
                    </a:lnTo>
                    <a:lnTo>
                      <a:pt x="482" y="142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42" y="85"/>
                    </a:lnTo>
                    <a:lnTo>
                      <a:pt x="28" y="142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57" y="170"/>
                    </a:lnTo>
                    <a:lnTo>
                      <a:pt x="113" y="227"/>
                    </a:lnTo>
                    <a:lnTo>
                      <a:pt x="85" y="284"/>
                    </a:lnTo>
                    <a:lnTo>
                      <a:pt x="113" y="340"/>
                    </a:lnTo>
                    <a:lnTo>
                      <a:pt x="198" y="425"/>
                    </a:lnTo>
                    <a:lnTo>
                      <a:pt x="227" y="397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312" y="539"/>
                    </a:lnTo>
                    <a:lnTo>
                      <a:pt x="397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279" y="3210"/>
                <a:ext cx="1276" cy="992"/>
              </a:xfrm>
              <a:custGeom>
                <a:avLst/>
                <a:gdLst>
                  <a:gd name="T0" fmla="*/ 1077 w 1276"/>
                  <a:gd name="T1" fmla="*/ 879 h 992"/>
                  <a:gd name="T2" fmla="*/ 1191 w 1276"/>
                  <a:gd name="T3" fmla="*/ 822 h 992"/>
                  <a:gd name="T4" fmla="*/ 1219 w 1276"/>
                  <a:gd name="T5" fmla="*/ 709 h 992"/>
                  <a:gd name="T6" fmla="*/ 1106 w 1276"/>
                  <a:gd name="T7" fmla="*/ 595 h 992"/>
                  <a:gd name="T8" fmla="*/ 879 w 1276"/>
                  <a:gd name="T9" fmla="*/ 482 h 992"/>
                  <a:gd name="T10" fmla="*/ 794 w 1276"/>
                  <a:gd name="T11" fmla="*/ 453 h 992"/>
                  <a:gd name="T12" fmla="*/ 766 w 1276"/>
                  <a:gd name="T13" fmla="*/ 368 h 992"/>
                  <a:gd name="T14" fmla="*/ 624 w 1276"/>
                  <a:gd name="T15" fmla="*/ 227 h 992"/>
                  <a:gd name="T16" fmla="*/ 624 w 1276"/>
                  <a:gd name="T17" fmla="*/ 85 h 992"/>
                  <a:gd name="T18" fmla="*/ 510 w 1276"/>
                  <a:gd name="T19" fmla="*/ 113 h 992"/>
                  <a:gd name="T20" fmla="*/ 397 w 1276"/>
                  <a:gd name="T21" fmla="*/ 57 h 992"/>
                  <a:gd name="T22" fmla="*/ 284 w 1276"/>
                  <a:gd name="T23" fmla="*/ 28 h 992"/>
                  <a:gd name="T24" fmla="*/ 369 w 1276"/>
                  <a:gd name="T25" fmla="*/ 142 h 992"/>
                  <a:gd name="T26" fmla="*/ 227 w 1276"/>
                  <a:gd name="T27" fmla="*/ 227 h 992"/>
                  <a:gd name="T28" fmla="*/ 170 w 1276"/>
                  <a:gd name="T29" fmla="*/ 198 h 992"/>
                  <a:gd name="T30" fmla="*/ 57 w 1276"/>
                  <a:gd name="T31" fmla="*/ 255 h 992"/>
                  <a:gd name="T32" fmla="*/ 142 w 1276"/>
                  <a:gd name="T33" fmla="*/ 368 h 992"/>
                  <a:gd name="T34" fmla="*/ 28 w 1276"/>
                  <a:gd name="T35" fmla="*/ 425 h 992"/>
                  <a:gd name="T36" fmla="*/ 28 w 1276"/>
                  <a:gd name="T37" fmla="*/ 510 h 992"/>
                  <a:gd name="T38" fmla="*/ 85 w 1276"/>
                  <a:gd name="T39" fmla="*/ 624 h 992"/>
                  <a:gd name="T40" fmla="*/ 57 w 1276"/>
                  <a:gd name="T41" fmla="*/ 794 h 992"/>
                  <a:gd name="T42" fmla="*/ 114 w 1276"/>
                  <a:gd name="T43" fmla="*/ 850 h 992"/>
                  <a:gd name="T44" fmla="*/ 312 w 1276"/>
                  <a:gd name="T45" fmla="*/ 907 h 992"/>
                  <a:gd name="T46" fmla="*/ 312 w 1276"/>
                  <a:gd name="T47" fmla="*/ 822 h 992"/>
                  <a:gd name="T48" fmla="*/ 369 w 1276"/>
                  <a:gd name="T49" fmla="*/ 822 h 992"/>
                  <a:gd name="T50" fmla="*/ 425 w 1276"/>
                  <a:gd name="T51" fmla="*/ 737 h 992"/>
                  <a:gd name="T52" fmla="*/ 482 w 1276"/>
                  <a:gd name="T53" fmla="*/ 794 h 992"/>
                  <a:gd name="T54" fmla="*/ 652 w 1276"/>
                  <a:gd name="T55" fmla="*/ 907 h 992"/>
                  <a:gd name="T56" fmla="*/ 709 w 1276"/>
                  <a:gd name="T57" fmla="*/ 907 h 992"/>
                  <a:gd name="T58" fmla="*/ 822 w 1276"/>
                  <a:gd name="T59" fmla="*/ 879 h 992"/>
                  <a:gd name="T60" fmla="*/ 907 w 1276"/>
                  <a:gd name="T61" fmla="*/ 992 h 992"/>
                  <a:gd name="T62" fmla="*/ 992 w 1276"/>
                  <a:gd name="T63" fmla="*/ 964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76" h="992">
                    <a:moveTo>
                      <a:pt x="992" y="964"/>
                    </a:moveTo>
                    <a:lnTo>
                      <a:pt x="1077" y="879"/>
                    </a:lnTo>
                    <a:lnTo>
                      <a:pt x="1134" y="907"/>
                    </a:lnTo>
                    <a:lnTo>
                      <a:pt x="1191" y="822"/>
                    </a:lnTo>
                    <a:lnTo>
                      <a:pt x="1276" y="765"/>
                    </a:lnTo>
                    <a:lnTo>
                      <a:pt x="1219" y="709"/>
                    </a:lnTo>
                    <a:lnTo>
                      <a:pt x="1134" y="680"/>
                    </a:lnTo>
                    <a:lnTo>
                      <a:pt x="1106" y="595"/>
                    </a:lnTo>
                    <a:lnTo>
                      <a:pt x="992" y="595"/>
                    </a:lnTo>
                    <a:lnTo>
                      <a:pt x="879" y="482"/>
                    </a:lnTo>
                    <a:lnTo>
                      <a:pt x="822" y="539"/>
                    </a:lnTo>
                    <a:lnTo>
                      <a:pt x="794" y="453"/>
                    </a:lnTo>
                    <a:lnTo>
                      <a:pt x="794" y="425"/>
                    </a:lnTo>
                    <a:lnTo>
                      <a:pt x="766" y="368"/>
                    </a:lnTo>
                    <a:lnTo>
                      <a:pt x="709" y="397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624" y="85"/>
                    </a:lnTo>
                    <a:lnTo>
                      <a:pt x="539" y="85"/>
                    </a:lnTo>
                    <a:lnTo>
                      <a:pt x="510" y="113"/>
                    </a:lnTo>
                    <a:lnTo>
                      <a:pt x="425" y="28"/>
                    </a:lnTo>
                    <a:lnTo>
                      <a:pt x="397" y="57"/>
                    </a:lnTo>
                    <a:lnTo>
                      <a:pt x="312" y="0"/>
                    </a:lnTo>
                    <a:lnTo>
                      <a:pt x="284" y="28"/>
                    </a:lnTo>
                    <a:lnTo>
                      <a:pt x="312" y="85"/>
                    </a:lnTo>
                    <a:lnTo>
                      <a:pt x="369" y="142"/>
                    </a:lnTo>
                    <a:lnTo>
                      <a:pt x="284" y="170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98"/>
                    </a:lnTo>
                    <a:lnTo>
                      <a:pt x="28" y="170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42" y="368"/>
                    </a:lnTo>
                    <a:lnTo>
                      <a:pt x="114" y="425"/>
                    </a:lnTo>
                    <a:lnTo>
                      <a:pt x="28" y="425"/>
                    </a:lnTo>
                    <a:lnTo>
                      <a:pt x="0" y="453"/>
                    </a:lnTo>
                    <a:lnTo>
                      <a:pt x="28" y="510"/>
                    </a:lnTo>
                    <a:lnTo>
                      <a:pt x="57" y="510"/>
                    </a:lnTo>
                    <a:lnTo>
                      <a:pt x="85" y="624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85" y="794"/>
                    </a:lnTo>
                    <a:lnTo>
                      <a:pt x="114" y="850"/>
                    </a:lnTo>
                    <a:lnTo>
                      <a:pt x="227" y="907"/>
                    </a:lnTo>
                    <a:lnTo>
                      <a:pt x="312" y="907"/>
                    </a:lnTo>
                    <a:lnTo>
                      <a:pt x="369" y="879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69" y="822"/>
                    </a:lnTo>
                    <a:lnTo>
                      <a:pt x="397" y="737"/>
                    </a:lnTo>
                    <a:lnTo>
                      <a:pt x="425" y="737"/>
                    </a:lnTo>
                    <a:lnTo>
                      <a:pt x="397" y="794"/>
                    </a:lnTo>
                    <a:lnTo>
                      <a:pt x="482" y="794"/>
                    </a:lnTo>
                    <a:lnTo>
                      <a:pt x="482" y="907"/>
                    </a:lnTo>
                    <a:lnTo>
                      <a:pt x="652" y="907"/>
                    </a:lnTo>
                    <a:lnTo>
                      <a:pt x="681" y="879"/>
                    </a:lnTo>
                    <a:lnTo>
                      <a:pt x="709" y="907"/>
                    </a:lnTo>
                    <a:lnTo>
                      <a:pt x="794" y="850"/>
                    </a:lnTo>
                    <a:lnTo>
                      <a:pt x="822" y="879"/>
                    </a:lnTo>
                    <a:lnTo>
                      <a:pt x="851" y="964"/>
                    </a:lnTo>
                    <a:lnTo>
                      <a:pt x="907" y="992"/>
                    </a:lnTo>
                    <a:lnTo>
                      <a:pt x="936" y="935"/>
                    </a:lnTo>
                    <a:lnTo>
                      <a:pt x="992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2684" y="2700"/>
                <a:ext cx="1020" cy="737"/>
              </a:xfrm>
              <a:custGeom>
                <a:avLst/>
                <a:gdLst>
                  <a:gd name="T0" fmla="*/ 623 w 1020"/>
                  <a:gd name="T1" fmla="*/ 680 h 737"/>
                  <a:gd name="T2" fmla="*/ 765 w 1020"/>
                  <a:gd name="T3" fmla="*/ 708 h 737"/>
                  <a:gd name="T4" fmla="*/ 822 w 1020"/>
                  <a:gd name="T5" fmla="*/ 680 h 737"/>
                  <a:gd name="T6" fmla="*/ 822 w 1020"/>
                  <a:gd name="T7" fmla="*/ 737 h 737"/>
                  <a:gd name="T8" fmla="*/ 879 w 1020"/>
                  <a:gd name="T9" fmla="*/ 680 h 737"/>
                  <a:gd name="T10" fmla="*/ 964 w 1020"/>
                  <a:gd name="T11" fmla="*/ 652 h 737"/>
                  <a:gd name="T12" fmla="*/ 907 w 1020"/>
                  <a:gd name="T13" fmla="*/ 595 h 737"/>
                  <a:gd name="T14" fmla="*/ 879 w 1020"/>
                  <a:gd name="T15" fmla="*/ 538 h 737"/>
                  <a:gd name="T16" fmla="*/ 907 w 1020"/>
                  <a:gd name="T17" fmla="*/ 510 h 737"/>
                  <a:gd name="T18" fmla="*/ 992 w 1020"/>
                  <a:gd name="T19" fmla="*/ 567 h 737"/>
                  <a:gd name="T20" fmla="*/ 1020 w 1020"/>
                  <a:gd name="T21" fmla="*/ 538 h 737"/>
                  <a:gd name="T22" fmla="*/ 992 w 1020"/>
                  <a:gd name="T23" fmla="*/ 482 h 737"/>
                  <a:gd name="T24" fmla="*/ 1020 w 1020"/>
                  <a:gd name="T25" fmla="*/ 425 h 737"/>
                  <a:gd name="T26" fmla="*/ 964 w 1020"/>
                  <a:gd name="T27" fmla="*/ 368 h 737"/>
                  <a:gd name="T28" fmla="*/ 935 w 1020"/>
                  <a:gd name="T29" fmla="*/ 396 h 737"/>
                  <a:gd name="T30" fmla="*/ 907 w 1020"/>
                  <a:gd name="T31" fmla="*/ 396 h 737"/>
                  <a:gd name="T32" fmla="*/ 935 w 1020"/>
                  <a:gd name="T33" fmla="*/ 340 h 737"/>
                  <a:gd name="T34" fmla="*/ 907 w 1020"/>
                  <a:gd name="T35" fmla="*/ 283 h 737"/>
                  <a:gd name="T36" fmla="*/ 822 w 1020"/>
                  <a:gd name="T37" fmla="*/ 170 h 737"/>
                  <a:gd name="T38" fmla="*/ 709 w 1020"/>
                  <a:gd name="T39" fmla="*/ 28 h 737"/>
                  <a:gd name="T40" fmla="*/ 595 w 1020"/>
                  <a:gd name="T41" fmla="*/ 0 h 737"/>
                  <a:gd name="T42" fmla="*/ 538 w 1020"/>
                  <a:gd name="T43" fmla="*/ 85 h 737"/>
                  <a:gd name="T44" fmla="*/ 482 w 1020"/>
                  <a:gd name="T45" fmla="*/ 85 h 737"/>
                  <a:gd name="T46" fmla="*/ 482 w 1020"/>
                  <a:gd name="T47" fmla="*/ 141 h 737"/>
                  <a:gd name="T48" fmla="*/ 453 w 1020"/>
                  <a:gd name="T49" fmla="*/ 113 h 737"/>
                  <a:gd name="T50" fmla="*/ 453 w 1020"/>
                  <a:gd name="T51" fmla="*/ 141 h 737"/>
                  <a:gd name="T52" fmla="*/ 368 w 1020"/>
                  <a:gd name="T53" fmla="*/ 170 h 737"/>
                  <a:gd name="T54" fmla="*/ 312 w 1020"/>
                  <a:gd name="T55" fmla="*/ 113 h 737"/>
                  <a:gd name="T56" fmla="*/ 255 w 1020"/>
                  <a:gd name="T57" fmla="*/ 170 h 737"/>
                  <a:gd name="T58" fmla="*/ 283 w 1020"/>
                  <a:gd name="T59" fmla="*/ 198 h 737"/>
                  <a:gd name="T60" fmla="*/ 227 w 1020"/>
                  <a:gd name="T61" fmla="*/ 198 h 737"/>
                  <a:gd name="T62" fmla="*/ 227 w 1020"/>
                  <a:gd name="T63" fmla="*/ 255 h 737"/>
                  <a:gd name="T64" fmla="*/ 198 w 1020"/>
                  <a:gd name="T65" fmla="*/ 255 h 737"/>
                  <a:gd name="T66" fmla="*/ 198 w 1020"/>
                  <a:gd name="T67" fmla="*/ 283 h 737"/>
                  <a:gd name="T68" fmla="*/ 142 w 1020"/>
                  <a:gd name="T69" fmla="*/ 283 h 737"/>
                  <a:gd name="T70" fmla="*/ 113 w 1020"/>
                  <a:gd name="T71" fmla="*/ 425 h 737"/>
                  <a:gd name="T72" fmla="*/ 85 w 1020"/>
                  <a:gd name="T73" fmla="*/ 453 h 737"/>
                  <a:gd name="T74" fmla="*/ 28 w 1020"/>
                  <a:gd name="T75" fmla="*/ 567 h 737"/>
                  <a:gd name="T76" fmla="*/ 28 w 1020"/>
                  <a:gd name="T77" fmla="*/ 623 h 737"/>
                  <a:gd name="T78" fmla="*/ 0 w 1020"/>
                  <a:gd name="T79" fmla="*/ 708 h 737"/>
                  <a:gd name="T80" fmla="*/ 57 w 1020"/>
                  <a:gd name="T81" fmla="*/ 708 h 737"/>
                  <a:gd name="T82" fmla="*/ 113 w 1020"/>
                  <a:gd name="T83" fmla="*/ 737 h 737"/>
                  <a:gd name="T84" fmla="*/ 142 w 1020"/>
                  <a:gd name="T85" fmla="*/ 680 h 737"/>
                  <a:gd name="T86" fmla="*/ 170 w 1020"/>
                  <a:gd name="T87" fmla="*/ 708 h 737"/>
                  <a:gd name="T88" fmla="*/ 255 w 1020"/>
                  <a:gd name="T89" fmla="*/ 708 h 737"/>
                  <a:gd name="T90" fmla="*/ 283 w 1020"/>
                  <a:gd name="T91" fmla="*/ 680 h 737"/>
                  <a:gd name="T92" fmla="*/ 425 w 1020"/>
                  <a:gd name="T93" fmla="*/ 680 h 737"/>
                  <a:gd name="T94" fmla="*/ 453 w 1020"/>
                  <a:gd name="T95" fmla="*/ 652 h 737"/>
                  <a:gd name="T96" fmla="*/ 425 w 1020"/>
                  <a:gd name="T97" fmla="*/ 623 h 737"/>
                  <a:gd name="T98" fmla="*/ 453 w 1020"/>
                  <a:gd name="T99" fmla="*/ 595 h 737"/>
                  <a:gd name="T100" fmla="*/ 510 w 1020"/>
                  <a:gd name="T101" fmla="*/ 652 h 737"/>
                  <a:gd name="T102" fmla="*/ 538 w 1020"/>
                  <a:gd name="T103" fmla="*/ 652 h 737"/>
                  <a:gd name="T104" fmla="*/ 567 w 1020"/>
                  <a:gd name="T105" fmla="*/ 680 h 737"/>
                  <a:gd name="T106" fmla="*/ 623 w 1020"/>
                  <a:gd name="T107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20" h="737">
                    <a:moveTo>
                      <a:pt x="623" y="680"/>
                    </a:moveTo>
                    <a:lnTo>
                      <a:pt x="765" y="708"/>
                    </a:lnTo>
                    <a:lnTo>
                      <a:pt x="822" y="680"/>
                    </a:lnTo>
                    <a:lnTo>
                      <a:pt x="822" y="737"/>
                    </a:lnTo>
                    <a:lnTo>
                      <a:pt x="879" y="680"/>
                    </a:lnTo>
                    <a:lnTo>
                      <a:pt x="964" y="652"/>
                    </a:lnTo>
                    <a:lnTo>
                      <a:pt x="907" y="595"/>
                    </a:lnTo>
                    <a:lnTo>
                      <a:pt x="879" y="538"/>
                    </a:lnTo>
                    <a:lnTo>
                      <a:pt x="907" y="510"/>
                    </a:lnTo>
                    <a:lnTo>
                      <a:pt x="992" y="567"/>
                    </a:lnTo>
                    <a:lnTo>
                      <a:pt x="1020" y="538"/>
                    </a:lnTo>
                    <a:lnTo>
                      <a:pt x="992" y="482"/>
                    </a:lnTo>
                    <a:lnTo>
                      <a:pt x="1020" y="425"/>
                    </a:lnTo>
                    <a:lnTo>
                      <a:pt x="964" y="368"/>
                    </a:lnTo>
                    <a:lnTo>
                      <a:pt x="935" y="396"/>
                    </a:lnTo>
                    <a:lnTo>
                      <a:pt x="907" y="396"/>
                    </a:lnTo>
                    <a:lnTo>
                      <a:pt x="935" y="340"/>
                    </a:lnTo>
                    <a:lnTo>
                      <a:pt x="907" y="283"/>
                    </a:lnTo>
                    <a:lnTo>
                      <a:pt x="822" y="170"/>
                    </a:lnTo>
                    <a:lnTo>
                      <a:pt x="709" y="28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482" y="85"/>
                    </a:lnTo>
                    <a:lnTo>
                      <a:pt x="482" y="141"/>
                    </a:lnTo>
                    <a:lnTo>
                      <a:pt x="453" y="113"/>
                    </a:lnTo>
                    <a:lnTo>
                      <a:pt x="453" y="141"/>
                    </a:lnTo>
                    <a:lnTo>
                      <a:pt x="368" y="170"/>
                    </a:lnTo>
                    <a:lnTo>
                      <a:pt x="312" y="113"/>
                    </a:lnTo>
                    <a:lnTo>
                      <a:pt x="255" y="170"/>
                    </a:lnTo>
                    <a:lnTo>
                      <a:pt x="283" y="198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98" y="255"/>
                    </a:lnTo>
                    <a:lnTo>
                      <a:pt x="198" y="283"/>
                    </a:lnTo>
                    <a:lnTo>
                      <a:pt x="142" y="283"/>
                    </a:lnTo>
                    <a:lnTo>
                      <a:pt x="113" y="425"/>
                    </a:lnTo>
                    <a:lnTo>
                      <a:pt x="85" y="453"/>
                    </a:lnTo>
                    <a:lnTo>
                      <a:pt x="28" y="567"/>
                    </a:lnTo>
                    <a:lnTo>
                      <a:pt x="28" y="623"/>
                    </a:lnTo>
                    <a:lnTo>
                      <a:pt x="0" y="708"/>
                    </a:lnTo>
                    <a:lnTo>
                      <a:pt x="57" y="708"/>
                    </a:lnTo>
                    <a:lnTo>
                      <a:pt x="113" y="737"/>
                    </a:lnTo>
                    <a:lnTo>
                      <a:pt x="142" y="680"/>
                    </a:lnTo>
                    <a:lnTo>
                      <a:pt x="170" y="708"/>
                    </a:lnTo>
                    <a:lnTo>
                      <a:pt x="255" y="708"/>
                    </a:lnTo>
                    <a:lnTo>
                      <a:pt x="283" y="680"/>
                    </a:lnTo>
                    <a:lnTo>
                      <a:pt x="425" y="680"/>
                    </a:lnTo>
                    <a:lnTo>
                      <a:pt x="453" y="652"/>
                    </a:lnTo>
                    <a:lnTo>
                      <a:pt x="425" y="623"/>
                    </a:lnTo>
                    <a:lnTo>
                      <a:pt x="453" y="595"/>
                    </a:lnTo>
                    <a:lnTo>
                      <a:pt x="510" y="652"/>
                    </a:lnTo>
                    <a:lnTo>
                      <a:pt x="538" y="652"/>
                    </a:lnTo>
                    <a:lnTo>
                      <a:pt x="567" y="680"/>
                    </a:lnTo>
                    <a:lnTo>
                      <a:pt x="623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2485" y="3295"/>
                <a:ext cx="1021" cy="1106"/>
              </a:xfrm>
              <a:custGeom>
                <a:avLst/>
                <a:gdLst>
                  <a:gd name="T0" fmla="*/ 199 w 1021"/>
                  <a:gd name="T1" fmla="*/ 113 h 1106"/>
                  <a:gd name="T2" fmla="*/ 256 w 1021"/>
                  <a:gd name="T3" fmla="*/ 113 h 1106"/>
                  <a:gd name="T4" fmla="*/ 312 w 1021"/>
                  <a:gd name="T5" fmla="*/ 142 h 1106"/>
                  <a:gd name="T6" fmla="*/ 341 w 1021"/>
                  <a:gd name="T7" fmla="*/ 85 h 1106"/>
                  <a:gd name="T8" fmla="*/ 369 w 1021"/>
                  <a:gd name="T9" fmla="*/ 113 h 1106"/>
                  <a:gd name="T10" fmla="*/ 454 w 1021"/>
                  <a:gd name="T11" fmla="*/ 113 h 1106"/>
                  <a:gd name="T12" fmla="*/ 482 w 1021"/>
                  <a:gd name="T13" fmla="*/ 85 h 1106"/>
                  <a:gd name="T14" fmla="*/ 624 w 1021"/>
                  <a:gd name="T15" fmla="*/ 85 h 1106"/>
                  <a:gd name="T16" fmla="*/ 652 w 1021"/>
                  <a:gd name="T17" fmla="*/ 57 h 1106"/>
                  <a:gd name="T18" fmla="*/ 624 w 1021"/>
                  <a:gd name="T19" fmla="*/ 28 h 1106"/>
                  <a:gd name="T20" fmla="*/ 652 w 1021"/>
                  <a:gd name="T21" fmla="*/ 0 h 1106"/>
                  <a:gd name="T22" fmla="*/ 709 w 1021"/>
                  <a:gd name="T23" fmla="*/ 57 h 1106"/>
                  <a:gd name="T24" fmla="*/ 737 w 1021"/>
                  <a:gd name="T25" fmla="*/ 57 h 1106"/>
                  <a:gd name="T26" fmla="*/ 766 w 1021"/>
                  <a:gd name="T27" fmla="*/ 85 h 1106"/>
                  <a:gd name="T28" fmla="*/ 822 w 1021"/>
                  <a:gd name="T29" fmla="*/ 85 h 1106"/>
                  <a:gd name="T30" fmla="*/ 851 w 1021"/>
                  <a:gd name="T31" fmla="*/ 170 h 1106"/>
                  <a:gd name="T32" fmla="*/ 908 w 1021"/>
                  <a:gd name="T33" fmla="*/ 170 h 1106"/>
                  <a:gd name="T34" fmla="*/ 936 w 1021"/>
                  <a:gd name="T35" fmla="*/ 283 h 1106"/>
                  <a:gd name="T36" fmla="*/ 908 w 1021"/>
                  <a:gd name="T37" fmla="*/ 340 h 1106"/>
                  <a:gd name="T38" fmla="*/ 822 w 1021"/>
                  <a:gd name="T39" fmla="*/ 340 h 1106"/>
                  <a:gd name="T40" fmla="*/ 794 w 1021"/>
                  <a:gd name="T41" fmla="*/ 368 h 1106"/>
                  <a:gd name="T42" fmla="*/ 822 w 1021"/>
                  <a:gd name="T43" fmla="*/ 425 h 1106"/>
                  <a:gd name="T44" fmla="*/ 851 w 1021"/>
                  <a:gd name="T45" fmla="*/ 425 h 1106"/>
                  <a:gd name="T46" fmla="*/ 879 w 1021"/>
                  <a:gd name="T47" fmla="*/ 539 h 1106"/>
                  <a:gd name="T48" fmla="*/ 851 w 1021"/>
                  <a:gd name="T49" fmla="*/ 595 h 1106"/>
                  <a:gd name="T50" fmla="*/ 851 w 1021"/>
                  <a:gd name="T51" fmla="*/ 709 h 1106"/>
                  <a:gd name="T52" fmla="*/ 879 w 1021"/>
                  <a:gd name="T53" fmla="*/ 709 h 1106"/>
                  <a:gd name="T54" fmla="*/ 908 w 1021"/>
                  <a:gd name="T55" fmla="*/ 765 h 1106"/>
                  <a:gd name="T56" fmla="*/ 1021 w 1021"/>
                  <a:gd name="T57" fmla="*/ 822 h 1106"/>
                  <a:gd name="T58" fmla="*/ 964 w 1021"/>
                  <a:gd name="T59" fmla="*/ 850 h 1106"/>
                  <a:gd name="T60" fmla="*/ 936 w 1021"/>
                  <a:gd name="T61" fmla="*/ 992 h 1106"/>
                  <a:gd name="T62" fmla="*/ 879 w 1021"/>
                  <a:gd name="T63" fmla="*/ 1106 h 1106"/>
                  <a:gd name="T64" fmla="*/ 794 w 1021"/>
                  <a:gd name="T65" fmla="*/ 1077 h 1106"/>
                  <a:gd name="T66" fmla="*/ 737 w 1021"/>
                  <a:gd name="T67" fmla="*/ 1020 h 1106"/>
                  <a:gd name="T68" fmla="*/ 709 w 1021"/>
                  <a:gd name="T69" fmla="*/ 1077 h 1106"/>
                  <a:gd name="T70" fmla="*/ 511 w 1021"/>
                  <a:gd name="T71" fmla="*/ 1106 h 1106"/>
                  <a:gd name="T72" fmla="*/ 426 w 1021"/>
                  <a:gd name="T73" fmla="*/ 992 h 1106"/>
                  <a:gd name="T74" fmla="*/ 369 w 1021"/>
                  <a:gd name="T75" fmla="*/ 1020 h 1106"/>
                  <a:gd name="T76" fmla="*/ 312 w 1021"/>
                  <a:gd name="T77" fmla="*/ 907 h 1106"/>
                  <a:gd name="T78" fmla="*/ 312 w 1021"/>
                  <a:gd name="T79" fmla="*/ 879 h 1106"/>
                  <a:gd name="T80" fmla="*/ 284 w 1021"/>
                  <a:gd name="T81" fmla="*/ 794 h 1106"/>
                  <a:gd name="T82" fmla="*/ 199 w 1021"/>
                  <a:gd name="T83" fmla="*/ 765 h 1106"/>
                  <a:gd name="T84" fmla="*/ 170 w 1021"/>
                  <a:gd name="T85" fmla="*/ 822 h 1106"/>
                  <a:gd name="T86" fmla="*/ 114 w 1021"/>
                  <a:gd name="T87" fmla="*/ 765 h 1106"/>
                  <a:gd name="T88" fmla="*/ 142 w 1021"/>
                  <a:gd name="T89" fmla="*/ 737 h 1106"/>
                  <a:gd name="T90" fmla="*/ 85 w 1021"/>
                  <a:gd name="T91" fmla="*/ 680 h 1106"/>
                  <a:gd name="T92" fmla="*/ 29 w 1021"/>
                  <a:gd name="T93" fmla="*/ 680 h 1106"/>
                  <a:gd name="T94" fmla="*/ 0 w 1021"/>
                  <a:gd name="T95" fmla="*/ 652 h 1106"/>
                  <a:gd name="T96" fmla="*/ 57 w 1021"/>
                  <a:gd name="T97" fmla="*/ 567 h 1106"/>
                  <a:gd name="T98" fmla="*/ 85 w 1021"/>
                  <a:gd name="T99" fmla="*/ 567 h 1106"/>
                  <a:gd name="T100" fmla="*/ 85 w 1021"/>
                  <a:gd name="T101" fmla="*/ 454 h 1106"/>
                  <a:gd name="T102" fmla="*/ 170 w 1021"/>
                  <a:gd name="T103" fmla="*/ 397 h 1106"/>
                  <a:gd name="T104" fmla="*/ 142 w 1021"/>
                  <a:gd name="T105" fmla="*/ 340 h 1106"/>
                  <a:gd name="T106" fmla="*/ 142 w 1021"/>
                  <a:gd name="T107" fmla="*/ 312 h 1106"/>
                  <a:gd name="T108" fmla="*/ 199 w 1021"/>
                  <a:gd name="T109" fmla="*/ 170 h 1106"/>
                  <a:gd name="T110" fmla="*/ 199 w 1021"/>
                  <a:gd name="T111" fmla="*/ 113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1106">
                    <a:moveTo>
                      <a:pt x="199" y="113"/>
                    </a:moveTo>
                    <a:lnTo>
                      <a:pt x="256" y="113"/>
                    </a:lnTo>
                    <a:lnTo>
                      <a:pt x="312" y="142"/>
                    </a:lnTo>
                    <a:lnTo>
                      <a:pt x="341" y="85"/>
                    </a:lnTo>
                    <a:lnTo>
                      <a:pt x="369" y="113"/>
                    </a:lnTo>
                    <a:lnTo>
                      <a:pt x="454" y="113"/>
                    </a:lnTo>
                    <a:lnTo>
                      <a:pt x="482" y="85"/>
                    </a:lnTo>
                    <a:lnTo>
                      <a:pt x="624" y="85"/>
                    </a:lnTo>
                    <a:lnTo>
                      <a:pt x="652" y="57"/>
                    </a:lnTo>
                    <a:lnTo>
                      <a:pt x="624" y="28"/>
                    </a:lnTo>
                    <a:lnTo>
                      <a:pt x="652" y="0"/>
                    </a:lnTo>
                    <a:lnTo>
                      <a:pt x="709" y="57"/>
                    </a:lnTo>
                    <a:lnTo>
                      <a:pt x="737" y="57"/>
                    </a:lnTo>
                    <a:lnTo>
                      <a:pt x="766" y="85"/>
                    </a:lnTo>
                    <a:lnTo>
                      <a:pt x="822" y="85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36" y="283"/>
                    </a:lnTo>
                    <a:lnTo>
                      <a:pt x="908" y="340"/>
                    </a:lnTo>
                    <a:lnTo>
                      <a:pt x="822" y="340"/>
                    </a:lnTo>
                    <a:lnTo>
                      <a:pt x="794" y="368"/>
                    </a:lnTo>
                    <a:lnTo>
                      <a:pt x="822" y="425"/>
                    </a:lnTo>
                    <a:lnTo>
                      <a:pt x="851" y="425"/>
                    </a:lnTo>
                    <a:lnTo>
                      <a:pt x="879" y="539"/>
                    </a:lnTo>
                    <a:lnTo>
                      <a:pt x="851" y="595"/>
                    </a:lnTo>
                    <a:lnTo>
                      <a:pt x="851" y="709"/>
                    </a:lnTo>
                    <a:lnTo>
                      <a:pt x="879" y="709"/>
                    </a:lnTo>
                    <a:lnTo>
                      <a:pt x="908" y="765"/>
                    </a:lnTo>
                    <a:lnTo>
                      <a:pt x="1021" y="822"/>
                    </a:lnTo>
                    <a:lnTo>
                      <a:pt x="964" y="850"/>
                    </a:lnTo>
                    <a:lnTo>
                      <a:pt x="936" y="992"/>
                    </a:lnTo>
                    <a:lnTo>
                      <a:pt x="879" y="1106"/>
                    </a:lnTo>
                    <a:lnTo>
                      <a:pt x="794" y="1077"/>
                    </a:lnTo>
                    <a:lnTo>
                      <a:pt x="737" y="1020"/>
                    </a:lnTo>
                    <a:lnTo>
                      <a:pt x="709" y="1077"/>
                    </a:lnTo>
                    <a:lnTo>
                      <a:pt x="511" y="1106"/>
                    </a:lnTo>
                    <a:lnTo>
                      <a:pt x="426" y="992"/>
                    </a:lnTo>
                    <a:lnTo>
                      <a:pt x="369" y="1020"/>
                    </a:lnTo>
                    <a:lnTo>
                      <a:pt x="312" y="907"/>
                    </a:lnTo>
                    <a:lnTo>
                      <a:pt x="312" y="879"/>
                    </a:lnTo>
                    <a:lnTo>
                      <a:pt x="284" y="794"/>
                    </a:lnTo>
                    <a:lnTo>
                      <a:pt x="199" y="765"/>
                    </a:lnTo>
                    <a:lnTo>
                      <a:pt x="170" y="822"/>
                    </a:lnTo>
                    <a:lnTo>
                      <a:pt x="114" y="765"/>
                    </a:lnTo>
                    <a:lnTo>
                      <a:pt x="142" y="737"/>
                    </a:lnTo>
                    <a:lnTo>
                      <a:pt x="85" y="680"/>
                    </a:lnTo>
                    <a:lnTo>
                      <a:pt x="29" y="680"/>
                    </a:lnTo>
                    <a:lnTo>
                      <a:pt x="0" y="652"/>
                    </a:lnTo>
                    <a:lnTo>
                      <a:pt x="57" y="567"/>
                    </a:lnTo>
                    <a:lnTo>
                      <a:pt x="85" y="567"/>
                    </a:lnTo>
                    <a:lnTo>
                      <a:pt x="85" y="454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42" y="312"/>
                    </a:lnTo>
                    <a:lnTo>
                      <a:pt x="199" y="170"/>
                    </a:lnTo>
                    <a:lnTo>
                      <a:pt x="199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3364" y="3947"/>
                <a:ext cx="936" cy="737"/>
              </a:xfrm>
              <a:custGeom>
                <a:avLst/>
                <a:gdLst>
                  <a:gd name="T0" fmla="*/ 0 w 936"/>
                  <a:gd name="T1" fmla="*/ 454 h 737"/>
                  <a:gd name="T2" fmla="*/ 57 w 936"/>
                  <a:gd name="T3" fmla="*/ 340 h 737"/>
                  <a:gd name="T4" fmla="*/ 85 w 936"/>
                  <a:gd name="T5" fmla="*/ 198 h 737"/>
                  <a:gd name="T6" fmla="*/ 142 w 936"/>
                  <a:gd name="T7" fmla="*/ 170 h 737"/>
                  <a:gd name="T8" fmla="*/ 227 w 936"/>
                  <a:gd name="T9" fmla="*/ 170 h 737"/>
                  <a:gd name="T10" fmla="*/ 284 w 936"/>
                  <a:gd name="T11" fmla="*/ 142 h 737"/>
                  <a:gd name="T12" fmla="*/ 227 w 936"/>
                  <a:gd name="T13" fmla="*/ 85 h 737"/>
                  <a:gd name="T14" fmla="*/ 255 w 936"/>
                  <a:gd name="T15" fmla="*/ 57 h 737"/>
                  <a:gd name="T16" fmla="*/ 284 w 936"/>
                  <a:gd name="T17" fmla="*/ 85 h 737"/>
                  <a:gd name="T18" fmla="*/ 312 w 936"/>
                  <a:gd name="T19" fmla="*/ 0 h 737"/>
                  <a:gd name="T20" fmla="*/ 340 w 936"/>
                  <a:gd name="T21" fmla="*/ 0 h 737"/>
                  <a:gd name="T22" fmla="*/ 312 w 936"/>
                  <a:gd name="T23" fmla="*/ 57 h 737"/>
                  <a:gd name="T24" fmla="*/ 397 w 936"/>
                  <a:gd name="T25" fmla="*/ 57 h 737"/>
                  <a:gd name="T26" fmla="*/ 397 w 936"/>
                  <a:gd name="T27" fmla="*/ 170 h 737"/>
                  <a:gd name="T28" fmla="*/ 567 w 936"/>
                  <a:gd name="T29" fmla="*/ 170 h 737"/>
                  <a:gd name="T30" fmla="*/ 596 w 936"/>
                  <a:gd name="T31" fmla="*/ 142 h 737"/>
                  <a:gd name="T32" fmla="*/ 624 w 936"/>
                  <a:gd name="T33" fmla="*/ 170 h 737"/>
                  <a:gd name="T34" fmla="*/ 709 w 936"/>
                  <a:gd name="T35" fmla="*/ 113 h 737"/>
                  <a:gd name="T36" fmla="*/ 737 w 936"/>
                  <a:gd name="T37" fmla="*/ 142 h 737"/>
                  <a:gd name="T38" fmla="*/ 766 w 936"/>
                  <a:gd name="T39" fmla="*/ 227 h 737"/>
                  <a:gd name="T40" fmla="*/ 822 w 936"/>
                  <a:gd name="T41" fmla="*/ 255 h 737"/>
                  <a:gd name="T42" fmla="*/ 851 w 936"/>
                  <a:gd name="T43" fmla="*/ 198 h 737"/>
                  <a:gd name="T44" fmla="*/ 907 w 936"/>
                  <a:gd name="T45" fmla="*/ 227 h 737"/>
                  <a:gd name="T46" fmla="*/ 936 w 936"/>
                  <a:gd name="T47" fmla="*/ 255 h 737"/>
                  <a:gd name="T48" fmla="*/ 879 w 936"/>
                  <a:gd name="T49" fmla="*/ 368 h 737"/>
                  <a:gd name="T50" fmla="*/ 879 w 936"/>
                  <a:gd name="T51" fmla="*/ 425 h 737"/>
                  <a:gd name="T52" fmla="*/ 737 w 936"/>
                  <a:gd name="T53" fmla="*/ 454 h 737"/>
                  <a:gd name="T54" fmla="*/ 737 w 936"/>
                  <a:gd name="T55" fmla="*/ 595 h 737"/>
                  <a:gd name="T56" fmla="*/ 681 w 936"/>
                  <a:gd name="T57" fmla="*/ 595 h 737"/>
                  <a:gd name="T58" fmla="*/ 652 w 936"/>
                  <a:gd name="T59" fmla="*/ 652 h 737"/>
                  <a:gd name="T60" fmla="*/ 539 w 936"/>
                  <a:gd name="T61" fmla="*/ 624 h 737"/>
                  <a:gd name="T62" fmla="*/ 510 w 936"/>
                  <a:gd name="T63" fmla="*/ 680 h 737"/>
                  <a:gd name="T64" fmla="*/ 482 w 936"/>
                  <a:gd name="T65" fmla="*/ 624 h 737"/>
                  <a:gd name="T66" fmla="*/ 454 w 936"/>
                  <a:gd name="T67" fmla="*/ 680 h 737"/>
                  <a:gd name="T68" fmla="*/ 397 w 936"/>
                  <a:gd name="T69" fmla="*/ 680 h 737"/>
                  <a:gd name="T70" fmla="*/ 369 w 936"/>
                  <a:gd name="T71" fmla="*/ 737 h 737"/>
                  <a:gd name="T72" fmla="*/ 312 w 936"/>
                  <a:gd name="T73" fmla="*/ 652 h 737"/>
                  <a:gd name="T74" fmla="*/ 199 w 936"/>
                  <a:gd name="T75" fmla="*/ 595 h 737"/>
                  <a:gd name="T76" fmla="*/ 227 w 936"/>
                  <a:gd name="T77" fmla="*/ 539 h 737"/>
                  <a:gd name="T78" fmla="*/ 114 w 936"/>
                  <a:gd name="T79" fmla="*/ 482 h 737"/>
                  <a:gd name="T80" fmla="*/ 85 w 936"/>
                  <a:gd name="T81" fmla="*/ 425 h 737"/>
                  <a:gd name="T82" fmla="*/ 0 w 936"/>
                  <a:gd name="T83" fmla="*/ 45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36" h="737">
                    <a:moveTo>
                      <a:pt x="0" y="454"/>
                    </a:moveTo>
                    <a:lnTo>
                      <a:pt x="57" y="340"/>
                    </a:lnTo>
                    <a:lnTo>
                      <a:pt x="85" y="198"/>
                    </a:lnTo>
                    <a:lnTo>
                      <a:pt x="142" y="170"/>
                    </a:lnTo>
                    <a:lnTo>
                      <a:pt x="227" y="170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12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96" y="142"/>
                    </a:lnTo>
                    <a:lnTo>
                      <a:pt x="624" y="170"/>
                    </a:lnTo>
                    <a:lnTo>
                      <a:pt x="709" y="113"/>
                    </a:lnTo>
                    <a:lnTo>
                      <a:pt x="737" y="142"/>
                    </a:lnTo>
                    <a:lnTo>
                      <a:pt x="766" y="227"/>
                    </a:lnTo>
                    <a:lnTo>
                      <a:pt x="822" y="255"/>
                    </a:lnTo>
                    <a:lnTo>
                      <a:pt x="851" y="198"/>
                    </a:lnTo>
                    <a:lnTo>
                      <a:pt x="907" y="227"/>
                    </a:lnTo>
                    <a:lnTo>
                      <a:pt x="936" y="255"/>
                    </a:lnTo>
                    <a:lnTo>
                      <a:pt x="879" y="368"/>
                    </a:lnTo>
                    <a:lnTo>
                      <a:pt x="879" y="425"/>
                    </a:lnTo>
                    <a:lnTo>
                      <a:pt x="737" y="454"/>
                    </a:lnTo>
                    <a:lnTo>
                      <a:pt x="737" y="595"/>
                    </a:lnTo>
                    <a:lnTo>
                      <a:pt x="681" y="595"/>
                    </a:lnTo>
                    <a:lnTo>
                      <a:pt x="652" y="652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482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69" y="737"/>
                    </a:lnTo>
                    <a:lnTo>
                      <a:pt x="312" y="652"/>
                    </a:lnTo>
                    <a:lnTo>
                      <a:pt x="199" y="595"/>
                    </a:lnTo>
                    <a:lnTo>
                      <a:pt x="227" y="539"/>
                    </a:lnTo>
                    <a:lnTo>
                      <a:pt x="114" y="482"/>
                    </a:lnTo>
                    <a:lnTo>
                      <a:pt x="85" y="425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024" y="4315"/>
                <a:ext cx="879" cy="908"/>
              </a:xfrm>
              <a:custGeom>
                <a:avLst/>
                <a:gdLst>
                  <a:gd name="T0" fmla="*/ 369 w 879"/>
                  <a:gd name="T1" fmla="*/ 879 h 908"/>
                  <a:gd name="T2" fmla="*/ 482 w 879"/>
                  <a:gd name="T3" fmla="*/ 908 h 908"/>
                  <a:gd name="T4" fmla="*/ 454 w 879"/>
                  <a:gd name="T5" fmla="*/ 766 h 908"/>
                  <a:gd name="T6" fmla="*/ 595 w 879"/>
                  <a:gd name="T7" fmla="*/ 738 h 908"/>
                  <a:gd name="T8" fmla="*/ 652 w 879"/>
                  <a:gd name="T9" fmla="*/ 851 h 908"/>
                  <a:gd name="T10" fmla="*/ 737 w 879"/>
                  <a:gd name="T11" fmla="*/ 823 h 908"/>
                  <a:gd name="T12" fmla="*/ 794 w 879"/>
                  <a:gd name="T13" fmla="*/ 766 h 908"/>
                  <a:gd name="T14" fmla="*/ 794 w 879"/>
                  <a:gd name="T15" fmla="*/ 681 h 908"/>
                  <a:gd name="T16" fmla="*/ 822 w 879"/>
                  <a:gd name="T17" fmla="*/ 596 h 908"/>
                  <a:gd name="T18" fmla="*/ 879 w 879"/>
                  <a:gd name="T19" fmla="*/ 567 h 908"/>
                  <a:gd name="T20" fmla="*/ 850 w 879"/>
                  <a:gd name="T21" fmla="*/ 482 h 908"/>
                  <a:gd name="T22" fmla="*/ 737 w 879"/>
                  <a:gd name="T23" fmla="*/ 426 h 908"/>
                  <a:gd name="T24" fmla="*/ 709 w 879"/>
                  <a:gd name="T25" fmla="*/ 369 h 908"/>
                  <a:gd name="T26" fmla="*/ 652 w 879"/>
                  <a:gd name="T27" fmla="*/ 284 h 908"/>
                  <a:gd name="T28" fmla="*/ 539 w 879"/>
                  <a:gd name="T29" fmla="*/ 227 h 908"/>
                  <a:gd name="T30" fmla="*/ 567 w 879"/>
                  <a:gd name="T31" fmla="*/ 171 h 908"/>
                  <a:gd name="T32" fmla="*/ 454 w 879"/>
                  <a:gd name="T33" fmla="*/ 114 h 908"/>
                  <a:gd name="T34" fmla="*/ 425 w 879"/>
                  <a:gd name="T35" fmla="*/ 57 h 908"/>
                  <a:gd name="T36" fmla="*/ 340 w 879"/>
                  <a:gd name="T37" fmla="*/ 86 h 908"/>
                  <a:gd name="T38" fmla="*/ 255 w 879"/>
                  <a:gd name="T39" fmla="*/ 57 h 908"/>
                  <a:gd name="T40" fmla="*/ 198 w 879"/>
                  <a:gd name="T41" fmla="*/ 0 h 908"/>
                  <a:gd name="T42" fmla="*/ 170 w 879"/>
                  <a:gd name="T43" fmla="*/ 57 h 908"/>
                  <a:gd name="T44" fmla="*/ 198 w 879"/>
                  <a:gd name="T45" fmla="*/ 86 h 908"/>
                  <a:gd name="T46" fmla="*/ 142 w 879"/>
                  <a:gd name="T47" fmla="*/ 114 h 908"/>
                  <a:gd name="T48" fmla="*/ 142 w 879"/>
                  <a:gd name="T49" fmla="*/ 171 h 908"/>
                  <a:gd name="T50" fmla="*/ 57 w 879"/>
                  <a:gd name="T51" fmla="*/ 142 h 908"/>
                  <a:gd name="T52" fmla="*/ 0 w 879"/>
                  <a:gd name="T53" fmla="*/ 284 h 908"/>
                  <a:gd name="T54" fmla="*/ 57 w 879"/>
                  <a:gd name="T55" fmla="*/ 369 h 908"/>
                  <a:gd name="T56" fmla="*/ 142 w 879"/>
                  <a:gd name="T57" fmla="*/ 426 h 908"/>
                  <a:gd name="T58" fmla="*/ 227 w 879"/>
                  <a:gd name="T59" fmla="*/ 426 h 908"/>
                  <a:gd name="T60" fmla="*/ 227 w 879"/>
                  <a:gd name="T61" fmla="*/ 482 h 908"/>
                  <a:gd name="T62" fmla="*/ 255 w 879"/>
                  <a:gd name="T63" fmla="*/ 482 h 908"/>
                  <a:gd name="T64" fmla="*/ 283 w 879"/>
                  <a:gd name="T65" fmla="*/ 539 h 908"/>
                  <a:gd name="T66" fmla="*/ 369 w 879"/>
                  <a:gd name="T67" fmla="*/ 539 h 908"/>
                  <a:gd name="T68" fmla="*/ 369 w 879"/>
                  <a:gd name="T69" fmla="*/ 567 h 908"/>
                  <a:gd name="T70" fmla="*/ 283 w 879"/>
                  <a:gd name="T71" fmla="*/ 567 h 908"/>
                  <a:gd name="T72" fmla="*/ 255 w 879"/>
                  <a:gd name="T73" fmla="*/ 596 h 908"/>
                  <a:gd name="T74" fmla="*/ 170 w 879"/>
                  <a:gd name="T75" fmla="*/ 539 h 908"/>
                  <a:gd name="T76" fmla="*/ 170 w 879"/>
                  <a:gd name="T77" fmla="*/ 596 h 908"/>
                  <a:gd name="T78" fmla="*/ 227 w 879"/>
                  <a:gd name="T79" fmla="*/ 624 h 908"/>
                  <a:gd name="T80" fmla="*/ 170 w 879"/>
                  <a:gd name="T81" fmla="*/ 681 h 908"/>
                  <a:gd name="T82" fmla="*/ 170 w 879"/>
                  <a:gd name="T83" fmla="*/ 766 h 908"/>
                  <a:gd name="T84" fmla="*/ 283 w 879"/>
                  <a:gd name="T85" fmla="*/ 794 h 908"/>
                  <a:gd name="T86" fmla="*/ 369 w 879"/>
                  <a:gd name="T87" fmla="*/ 879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79" h="908">
                    <a:moveTo>
                      <a:pt x="369" y="879"/>
                    </a:moveTo>
                    <a:lnTo>
                      <a:pt x="482" y="908"/>
                    </a:lnTo>
                    <a:lnTo>
                      <a:pt x="454" y="766"/>
                    </a:lnTo>
                    <a:lnTo>
                      <a:pt x="595" y="738"/>
                    </a:lnTo>
                    <a:lnTo>
                      <a:pt x="652" y="851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94" y="681"/>
                    </a:lnTo>
                    <a:lnTo>
                      <a:pt x="822" y="596"/>
                    </a:lnTo>
                    <a:lnTo>
                      <a:pt x="879" y="567"/>
                    </a:lnTo>
                    <a:lnTo>
                      <a:pt x="850" y="482"/>
                    </a:lnTo>
                    <a:lnTo>
                      <a:pt x="737" y="426"/>
                    </a:lnTo>
                    <a:lnTo>
                      <a:pt x="709" y="369"/>
                    </a:lnTo>
                    <a:lnTo>
                      <a:pt x="652" y="284"/>
                    </a:lnTo>
                    <a:lnTo>
                      <a:pt x="539" y="227"/>
                    </a:lnTo>
                    <a:lnTo>
                      <a:pt x="567" y="171"/>
                    </a:lnTo>
                    <a:lnTo>
                      <a:pt x="454" y="114"/>
                    </a:lnTo>
                    <a:lnTo>
                      <a:pt x="425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98" y="86"/>
                    </a:lnTo>
                    <a:lnTo>
                      <a:pt x="142" y="114"/>
                    </a:lnTo>
                    <a:lnTo>
                      <a:pt x="142" y="171"/>
                    </a:lnTo>
                    <a:lnTo>
                      <a:pt x="57" y="142"/>
                    </a:lnTo>
                    <a:lnTo>
                      <a:pt x="0" y="284"/>
                    </a:lnTo>
                    <a:lnTo>
                      <a:pt x="57" y="369"/>
                    </a:lnTo>
                    <a:lnTo>
                      <a:pt x="142" y="426"/>
                    </a:lnTo>
                    <a:lnTo>
                      <a:pt x="227" y="426"/>
                    </a:lnTo>
                    <a:lnTo>
                      <a:pt x="227" y="482"/>
                    </a:lnTo>
                    <a:lnTo>
                      <a:pt x="255" y="482"/>
                    </a:lnTo>
                    <a:lnTo>
                      <a:pt x="283" y="539"/>
                    </a:lnTo>
                    <a:lnTo>
                      <a:pt x="369" y="539"/>
                    </a:lnTo>
                    <a:lnTo>
                      <a:pt x="369" y="567"/>
                    </a:lnTo>
                    <a:lnTo>
                      <a:pt x="283" y="567"/>
                    </a:lnTo>
                    <a:lnTo>
                      <a:pt x="255" y="596"/>
                    </a:lnTo>
                    <a:lnTo>
                      <a:pt x="170" y="539"/>
                    </a:lnTo>
                    <a:lnTo>
                      <a:pt x="170" y="596"/>
                    </a:lnTo>
                    <a:lnTo>
                      <a:pt x="227" y="624"/>
                    </a:lnTo>
                    <a:lnTo>
                      <a:pt x="170" y="681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69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2230" y="4060"/>
                <a:ext cx="1163" cy="1191"/>
              </a:xfrm>
              <a:custGeom>
                <a:avLst/>
                <a:gdLst>
                  <a:gd name="T0" fmla="*/ 397 w 1163"/>
                  <a:gd name="T1" fmla="*/ 879 h 1191"/>
                  <a:gd name="T2" fmla="*/ 567 w 1163"/>
                  <a:gd name="T3" fmla="*/ 794 h 1191"/>
                  <a:gd name="T4" fmla="*/ 709 w 1163"/>
                  <a:gd name="T5" fmla="*/ 822 h 1191"/>
                  <a:gd name="T6" fmla="*/ 766 w 1163"/>
                  <a:gd name="T7" fmla="*/ 822 h 1191"/>
                  <a:gd name="T8" fmla="*/ 822 w 1163"/>
                  <a:gd name="T9" fmla="*/ 908 h 1191"/>
                  <a:gd name="T10" fmla="*/ 794 w 1163"/>
                  <a:gd name="T11" fmla="*/ 964 h 1191"/>
                  <a:gd name="T12" fmla="*/ 936 w 1163"/>
                  <a:gd name="T13" fmla="*/ 1134 h 1191"/>
                  <a:gd name="T14" fmla="*/ 1163 w 1163"/>
                  <a:gd name="T15" fmla="*/ 1134 h 1191"/>
                  <a:gd name="T16" fmla="*/ 964 w 1163"/>
                  <a:gd name="T17" fmla="*/ 1021 h 1191"/>
                  <a:gd name="T18" fmla="*/ 1021 w 1163"/>
                  <a:gd name="T19" fmla="*/ 879 h 1191"/>
                  <a:gd name="T20" fmla="*/ 964 w 1163"/>
                  <a:gd name="T21" fmla="*/ 794 h 1191"/>
                  <a:gd name="T22" fmla="*/ 1077 w 1163"/>
                  <a:gd name="T23" fmla="*/ 822 h 1191"/>
                  <a:gd name="T24" fmla="*/ 1163 w 1163"/>
                  <a:gd name="T25" fmla="*/ 794 h 1191"/>
                  <a:gd name="T26" fmla="*/ 1049 w 1163"/>
                  <a:gd name="T27" fmla="*/ 737 h 1191"/>
                  <a:gd name="T28" fmla="*/ 1021 w 1163"/>
                  <a:gd name="T29" fmla="*/ 681 h 1191"/>
                  <a:gd name="T30" fmla="*/ 851 w 1163"/>
                  <a:gd name="T31" fmla="*/ 624 h 1191"/>
                  <a:gd name="T32" fmla="*/ 851 w 1163"/>
                  <a:gd name="T33" fmla="*/ 397 h 1191"/>
                  <a:gd name="T34" fmla="*/ 936 w 1163"/>
                  <a:gd name="T35" fmla="*/ 369 h 1191"/>
                  <a:gd name="T36" fmla="*/ 964 w 1163"/>
                  <a:gd name="T37" fmla="*/ 312 h 1191"/>
                  <a:gd name="T38" fmla="*/ 681 w 1163"/>
                  <a:gd name="T39" fmla="*/ 227 h 1191"/>
                  <a:gd name="T40" fmla="*/ 567 w 1163"/>
                  <a:gd name="T41" fmla="*/ 142 h 1191"/>
                  <a:gd name="T42" fmla="*/ 539 w 1163"/>
                  <a:gd name="T43" fmla="*/ 29 h 1191"/>
                  <a:gd name="T44" fmla="*/ 425 w 1163"/>
                  <a:gd name="T45" fmla="*/ 57 h 1191"/>
                  <a:gd name="T46" fmla="*/ 227 w 1163"/>
                  <a:gd name="T47" fmla="*/ 29 h 1191"/>
                  <a:gd name="T48" fmla="*/ 199 w 1163"/>
                  <a:gd name="T49" fmla="*/ 170 h 1191"/>
                  <a:gd name="T50" fmla="*/ 199 w 1163"/>
                  <a:gd name="T51" fmla="*/ 284 h 1191"/>
                  <a:gd name="T52" fmla="*/ 142 w 1163"/>
                  <a:gd name="T53" fmla="*/ 397 h 1191"/>
                  <a:gd name="T54" fmla="*/ 142 w 1163"/>
                  <a:gd name="T55" fmla="*/ 482 h 1191"/>
                  <a:gd name="T56" fmla="*/ 0 w 1163"/>
                  <a:gd name="T57" fmla="*/ 539 h 1191"/>
                  <a:gd name="T58" fmla="*/ 57 w 1163"/>
                  <a:gd name="T59" fmla="*/ 624 h 1191"/>
                  <a:gd name="T60" fmla="*/ 85 w 1163"/>
                  <a:gd name="T61" fmla="*/ 709 h 1191"/>
                  <a:gd name="T62" fmla="*/ 114 w 1163"/>
                  <a:gd name="T63" fmla="*/ 822 h 1191"/>
                  <a:gd name="T64" fmla="*/ 227 w 1163"/>
                  <a:gd name="T65" fmla="*/ 908 h 1191"/>
                  <a:gd name="T66" fmla="*/ 340 w 1163"/>
                  <a:gd name="T67" fmla="*/ 908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3" h="1191">
                    <a:moveTo>
                      <a:pt x="340" y="908"/>
                    </a:moveTo>
                    <a:lnTo>
                      <a:pt x="397" y="879"/>
                    </a:lnTo>
                    <a:lnTo>
                      <a:pt x="511" y="794"/>
                    </a:lnTo>
                    <a:lnTo>
                      <a:pt x="567" y="794"/>
                    </a:lnTo>
                    <a:lnTo>
                      <a:pt x="652" y="737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766" y="822"/>
                    </a:lnTo>
                    <a:lnTo>
                      <a:pt x="794" y="908"/>
                    </a:lnTo>
                    <a:lnTo>
                      <a:pt x="822" y="908"/>
                    </a:lnTo>
                    <a:lnTo>
                      <a:pt x="851" y="936"/>
                    </a:lnTo>
                    <a:lnTo>
                      <a:pt x="794" y="964"/>
                    </a:lnTo>
                    <a:lnTo>
                      <a:pt x="681" y="1134"/>
                    </a:lnTo>
                    <a:lnTo>
                      <a:pt x="936" y="1134"/>
                    </a:lnTo>
                    <a:lnTo>
                      <a:pt x="1077" y="1191"/>
                    </a:lnTo>
                    <a:lnTo>
                      <a:pt x="1163" y="1134"/>
                    </a:lnTo>
                    <a:lnTo>
                      <a:pt x="1077" y="1049"/>
                    </a:lnTo>
                    <a:lnTo>
                      <a:pt x="964" y="1021"/>
                    </a:lnTo>
                    <a:lnTo>
                      <a:pt x="964" y="936"/>
                    </a:lnTo>
                    <a:lnTo>
                      <a:pt x="1021" y="879"/>
                    </a:lnTo>
                    <a:lnTo>
                      <a:pt x="964" y="851"/>
                    </a:lnTo>
                    <a:lnTo>
                      <a:pt x="964" y="794"/>
                    </a:lnTo>
                    <a:lnTo>
                      <a:pt x="1049" y="851"/>
                    </a:lnTo>
                    <a:lnTo>
                      <a:pt x="1077" y="822"/>
                    </a:lnTo>
                    <a:lnTo>
                      <a:pt x="1163" y="822"/>
                    </a:lnTo>
                    <a:lnTo>
                      <a:pt x="1163" y="794"/>
                    </a:lnTo>
                    <a:lnTo>
                      <a:pt x="1077" y="794"/>
                    </a:lnTo>
                    <a:lnTo>
                      <a:pt x="1049" y="737"/>
                    </a:lnTo>
                    <a:lnTo>
                      <a:pt x="1021" y="737"/>
                    </a:lnTo>
                    <a:lnTo>
                      <a:pt x="1021" y="681"/>
                    </a:lnTo>
                    <a:lnTo>
                      <a:pt x="936" y="681"/>
                    </a:lnTo>
                    <a:lnTo>
                      <a:pt x="851" y="624"/>
                    </a:lnTo>
                    <a:lnTo>
                      <a:pt x="794" y="539"/>
                    </a:lnTo>
                    <a:lnTo>
                      <a:pt x="851" y="397"/>
                    </a:lnTo>
                    <a:lnTo>
                      <a:pt x="936" y="426"/>
                    </a:lnTo>
                    <a:lnTo>
                      <a:pt x="936" y="369"/>
                    </a:lnTo>
                    <a:lnTo>
                      <a:pt x="992" y="341"/>
                    </a:lnTo>
                    <a:lnTo>
                      <a:pt x="964" y="312"/>
                    </a:lnTo>
                    <a:lnTo>
                      <a:pt x="766" y="341"/>
                    </a:lnTo>
                    <a:lnTo>
                      <a:pt x="681" y="227"/>
                    </a:lnTo>
                    <a:lnTo>
                      <a:pt x="624" y="255"/>
                    </a:lnTo>
                    <a:lnTo>
                      <a:pt x="567" y="142"/>
                    </a:lnTo>
                    <a:lnTo>
                      <a:pt x="567" y="114"/>
                    </a:lnTo>
                    <a:lnTo>
                      <a:pt x="539" y="29"/>
                    </a:lnTo>
                    <a:lnTo>
                      <a:pt x="454" y="0"/>
                    </a:lnTo>
                    <a:lnTo>
                      <a:pt x="425" y="57"/>
                    </a:lnTo>
                    <a:lnTo>
                      <a:pt x="369" y="0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199" y="284"/>
                    </a:lnTo>
                    <a:lnTo>
                      <a:pt x="114" y="341"/>
                    </a:lnTo>
                    <a:lnTo>
                      <a:pt x="142" y="397"/>
                    </a:lnTo>
                    <a:lnTo>
                      <a:pt x="114" y="426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0" y="539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85" y="652"/>
                    </a:lnTo>
                    <a:lnTo>
                      <a:pt x="85" y="709"/>
                    </a:lnTo>
                    <a:lnTo>
                      <a:pt x="114" y="737"/>
                    </a:lnTo>
                    <a:lnTo>
                      <a:pt x="114" y="822"/>
                    </a:lnTo>
                    <a:lnTo>
                      <a:pt x="170" y="908"/>
                    </a:lnTo>
                    <a:lnTo>
                      <a:pt x="227" y="908"/>
                    </a:lnTo>
                    <a:lnTo>
                      <a:pt x="255" y="879"/>
                    </a:lnTo>
                    <a:lnTo>
                      <a:pt x="340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315" y="4939"/>
                <a:ext cx="794" cy="964"/>
              </a:xfrm>
              <a:custGeom>
                <a:avLst/>
                <a:gdLst>
                  <a:gd name="T0" fmla="*/ 114 w 794"/>
                  <a:gd name="T1" fmla="*/ 879 h 964"/>
                  <a:gd name="T2" fmla="*/ 170 w 794"/>
                  <a:gd name="T3" fmla="*/ 964 h 964"/>
                  <a:gd name="T4" fmla="*/ 227 w 794"/>
                  <a:gd name="T5" fmla="*/ 879 h 964"/>
                  <a:gd name="T6" fmla="*/ 227 w 794"/>
                  <a:gd name="T7" fmla="*/ 822 h 964"/>
                  <a:gd name="T8" fmla="*/ 312 w 794"/>
                  <a:gd name="T9" fmla="*/ 851 h 964"/>
                  <a:gd name="T10" fmla="*/ 312 w 794"/>
                  <a:gd name="T11" fmla="*/ 822 h 964"/>
                  <a:gd name="T12" fmla="*/ 426 w 794"/>
                  <a:gd name="T13" fmla="*/ 766 h 964"/>
                  <a:gd name="T14" fmla="*/ 454 w 794"/>
                  <a:gd name="T15" fmla="*/ 709 h 964"/>
                  <a:gd name="T16" fmla="*/ 624 w 794"/>
                  <a:gd name="T17" fmla="*/ 709 h 964"/>
                  <a:gd name="T18" fmla="*/ 681 w 794"/>
                  <a:gd name="T19" fmla="*/ 737 h 964"/>
                  <a:gd name="T20" fmla="*/ 709 w 794"/>
                  <a:gd name="T21" fmla="*/ 567 h 964"/>
                  <a:gd name="T22" fmla="*/ 652 w 794"/>
                  <a:gd name="T23" fmla="*/ 510 h 964"/>
                  <a:gd name="T24" fmla="*/ 709 w 794"/>
                  <a:gd name="T25" fmla="*/ 482 h 964"/>
                  <a:gd name="T26" fmla="*/ 737 w 794"/>
                  <a:gd name="T27" fmla="*/ 510 h 964"/>
                  <a:gd name="T28" fmla="*/ 794 w 794"/>
                  <a:gd name="T29" fmla="*/ 425 h 964"/>
                  <a:gd name="T30" fmla="*/ 766 w 794"/>
                  <a:gd name="T31" fmla="*/ 369 h 964"/>
                  <a:gd name="T32" fmla="*/ 737 w 794"/>
                  <a:gd name="T33" fmla="*/ 397 h 964"/>
                  <a:gd name="T34" fmla="*/ 624 w 794"/>
                  <a:gd name="T35" fmla="*/ 340 h 964"/>
                  <a:gd name="T36" fmla="*/ 624 w 794"/>
                  <a:gd name="T37" fmla="*/ 312 h 964"/>
                  <a:gd name="T38" fmla="*/ 340 w 794"/>
                  <a:gd name="T39" fmla="*/ 284 h 964"/>
                  <a:gd name="T40" fmla="*/ 397 w 794"/>
                  <a:gd name="T41" fmla="*/ 199 h 964"/>
                  <a:gd name="T42" fmla="*/ 369 w 794"/>
                  <a:gd name="T43" fmla="*/ 114 h 964"/>
                  <a:gd name="T44" fmla="*/ 312 w 794"/>
                  <a:gd name="T45" fmla="*/ 57 h 964"/>
                  <a:gd name="T46" fmla="*/ 284 w 794"/>
                  <a:gd name="T47" fmla="*/ 85 h 964"/>
                  <a:gd name="T48" fmla="*/ 255 w 794"/>
                  <a:gd name="T49" fmla="*/ 29 h 964"/>
                  <a:gd name="T50" fmla="*/ 170 w 794"/>
                  <a:gd name="T51" fmla="*/ 0 h 964"/>
                  <a:gd name="T52" fmla="*/ 142 w 794"/>
                  <a:gd name="T53" fmla="*/ 29 h 964"/>
                  <a:gd name="T54" fmla="*/ 85 w 794"/>
                  <a:gd name="T55" fmla="*/ 29 h 964"/>
                  <a:gd name="T56" fmla="*/ 57 w 794"/>
                  <a:gd name="T57" fmla="*/ 0 h 964"/>
                  <a:gd name="T58" fmla="*/ 29 w 794"/>
                  <a:gd name="T59" fmla="*/ 57 h 964"/>
                  <a:gd name="T60" fmla="*/ 85 w 794"/>
                  <a:gd name="T61" fmla="*/ 85 h 964"/>
                  <a:gd name="T62" fmla="*/ 85 w 794"/>
                  <a:gd name="T63" fmla="*/ 142 h 964"/>
                  <a:gd name="T64" fmla="*/ 57 w 794"/>
                  <a:gd name="T65" fmla="*/ 199 h 964"/>
                  <a:gd name="T66" fmla="*/ 114 w 794"/>
                  <a:gd name="T67" fmla="*/ 255 h 964"/>
                  <a:gd name="T68" fmla="*/ 85 w 794"/>
                  <a:gd name="T69" fmla="*/ 255 h 964"/>
                  <a:gd name="T70" fmla="*/ 0 w 794"/>
                  <a:gd name="T71" fmla="*/ 227 h 964"/>
                  <a:gd name="T72" fmla="*/ 0 w 794"/>
                  <a:gd name="T73" fmla="*/ 255 h 964"/>
                  <a:gd name="T74" fmla="*/ 29 w 794"/>
                  <a:gd name="T75" fmla="*/ 312 h 964"/>
                  <a:gd name="T76" fmla="*/ 57 w 794"/>
                  <a:gd name="T77" fmla="*/ 369 h 964"/>
                  <a:gd name="T78" fmla="*/ 142 w 794"/>
                  <a:gd name="T79" fmla="*/ 369 h 964"/>
                  <a:gd name="T80" fmla="*/ 170 w 794"/>
                  <a:gd name="T81" fmla="*/ 425 h 964"/>
                  <a:gd name="T82" fmla="*/ 114 w 794"/>
                  <a:gd name="T83" fmla="*/ 510 h 964"/>
                  <a:gd name="T84" fmla="*/ 142 w 794"/>
                  <a:gd name="T85" fmla="*/ 567 h 964"/>
                  <a:gd name="T86" fmla="*/ 142 w 794"/>
                  <a:gd name="T87" fmla="*/ 624 h 964"/>
                  <a:gd name="T88" fmla="*/ 255 w 794"/>
                  <a:gd name="T89" fmla="*/ 652 h 964"/>
                  <a:gd name="T90" fmla="*/ 227 w 794"/>
                  <a:gd name="T91" fmla="*/ 709 h 964"/>
                  <a:gd name="T92" fmla="*/ 142 w 794"/>
                  <a:gd name="T93" fmla="*/ 709 h 964"/>
                  <a:gd name="T94" fmla="*/ 114 w 794"/>
                  <a:gd name="T95" fmla="*/ 794 h 964"/>
                  <a:gd name="T96" fmla="*/ 85 w 794"/>
                  <a:gd name="T97" fmla="*/ 794 h 964"/>
                  <a:gd name="T98" fmla="*/ 114 w 794"/>
                  <a:gd name="T99" fmla="*/ 879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4" h="964">
                    <a:moveTo>
                      <a:pt x="114" y="879"/>
                    </a:moveTo>
                    <a:lnTo>
                      <a:pt x="170" y="964"/>
                    </a:lnTo>
                    <a:lnTo>
                      <a:pt x="227" y="879"/>
                    </a:lnTo>
                    <a:lnTo>
                      <a:pt x="227" y="822"/>
                    </a:lnTo>
                    <a:lnTo>
                      <a:pt x="312" y="851"/>
                    </a:lnTo>
                    <a:lnTo>
                      <a:pt x="312" y="822"/>
                    </a:lnTo>
                    <a:lnTo>
                      <a:pt x="426" y="766"/>
                    </a:lnTo>
                    <a:lnTo>
                      <a:pt x="454" y="709"/>
                    </a:lnTo>
                    <a:lnTo>
                      <a:pt x="624" y="709"/>
                    </a:lnTo>
                    <a:lnTo>
                      <a:pt x="681" y="737"/>
                    </a:lnTo>
                    <a:lnTo>
                      <a:pt x="709" y="567"/>
                    </a:lnTo>
                    <a:lnTo>
                      <a:pt x="652" y="510"/>
                    </a:lnTo>
                    <a:lnTo>
                      <a:pt x="709" y="482"/>
                    </a:lnTo>
                    <a:lnTo>
                      <a:pt x="737" y="510"/>
                    </a:lnTo>
                    <a:lnTo>
                      <a:pt x="794" y="425"/>
                    </a:lnTo>
                    <a:lnTo>
                      <a:pt x="766" y="369"/>
                    </a:lnTo>
                    <a:lnTo>
                      <a:pt x="737" y="397"/>
                    </a:lnTo>
                    <a:lnTo>
                      <a:pt x="624" y="340"/>
                    </a:lnTo>
                    <a:lnTo>
                      <a:pt x="624" y="312"/>
                    </a:lnTo>
                    <a:lnTo>
                      <a:pt x="340" y="284"/>
                    </a:lnTo>
                    <a:lnTo>
                      <a:pt x="397" y="199"/>
                    </a:lnTo>
                    <a:lnTo>
                      <a:pt x="369" y="114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57" y="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114" y="255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0" y="255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142" y="369"/>
                    </a:lnTo>
                    <a:lnTo>
                      <a:pt x="170" y="425"/>
                    </a:lnTo>
                    <a:lnTo>
                      <a:pt x="114" y="510"/>
                    </a:lnTo>
                    <a:lnTo>
                      <a:pt x="142" y="567"/>
                    </a:lnTo>
                    <a:lnTo>
                      <a:pt x="142" y="624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42" y="709"/>
                    </a:lnTo>
                    <a:lnTo>
                      <a:pt x="114" y="794"/>
                    </a:lnTo>
                    <a:lnTo>
                      <a:pt x="85" y="794"/>
                    </a:lnTo>
                    <a:lnTo>
                      <a:pt x="114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210" y="5109"/>
                <a:ext cx="652" cy="1078"/>
              </a:xfrm>
              <a:custGeom>
                <a:avLst/>
                <a:gdLst>
                  <a:gd name="T0" fmla="*/ 198 w 652"/>
                  <a:gd name="T1" fmla="*/ 1078 h 1078"/>
                  <a:gd name="T2" fmla="*/ 226 w 652"/>
                  <a:gd name="T3" fmla="*/ 1021 h 1078"/>
                  <a:gd name="T4" fmla="*/ 340 w 652"/>
                  <a:gd name="T5" fmla="*/ 1049 h 1078"/>
                  <a:gd name="T6" fmla="*/ 368 w 652"/>
                  <a:gd name="T7" fmla="*/ 993 h 1078"/>
                  <a:gd name="T8" fmla="*/ 397 w 652"/>
                  <a:gd name="T9" fmla="*/ 936 h 1078"/>
                  <a:gd name="T10" fmla="*/ 368 w 652"/>
                  <a:gd name="T11" fmla="*/ 879 h 1078"/>
                  <a:gd name="T12" fmla="*/ 397 w 652"/>
                  <a:gd name="T13" fmla="*/ 851 h 1078"/>
                  <a:gd name="T14" fmla="*/ 425 w 652"/>
                  <a:gd name="T15" fmla="*/ 907 h 1078"/>
                  <a:gd name="T16" fmla="*/ 510 w 652"/>
                  <a:gd name="T17" fmla="*/ 879 h 1078"/>
                  <a:gd name="T18" fmla="*/ 538 w 652"/>
                  <a:gd name="T19" fmla="*/ 851 h 1078"/>
                  <a:gd name="T20" fmla="*/ 482 w 652"/>
                  <a:gd name="T21" fmla="*/ 822 h 1078"/>
                  <a:gd name="T22" fmla="*/ 510 w 652"/>
                  <a:gd name="T23" fmla="*/ 766 h 1078"/>
                  <a:gd name="T24" fmla="*/ 623 w 652"/>
                  <a:gd name="T25" fmla="*/ 709 h 1078"/>
                  <a:gd name="T26" fmla="*/ 652 w 652"/>
                  <a:gd name="T27" fmla="*/ 624 h 1078"/>
                  <a:gd name="T28" fmla="*/ 595 w 652"/>
                  <a:gd name="T29" fmla="*/ 539 h 1078"/>
                  <a:gd name="T30" fmla="*/ 538 w 652"/>
                  <a:gd name="T31" fmla="*/ 539 h 1078"/>
                  <a:gd name="T32" fmla="*/ 538 w 652"/>
                  <a:gd name="T33" fmla="*/ 511 h 1078"/>
                  <a:gd name="T34" fmla="*/ 567 w 652"/>
                  <a:gd name="T35" fmla="*/ 482 h 1078"/>
                  <a:gd name="T36" fmla="*/ 510 w 652"/>
                  <a:gd name="T37" fmla="*/ 340 h 1078"/>
                  <a:gd name="T38" fmla="*/ 567 w 652"/>
                  <a:gd name="T39" fmla="*/ 312 h 1078"/>
                  <a:gd name="T40" fmla="*/ 538 w 652"/>
                  <a:gd name="T41" fmla="*/ 255 h 1078"/>
                  <a:gd name="T42" fmla="*/ 510 w 652"/>
                  <a:gd name="T43" fmla="*/ 255 h 1078"/>
                  <a:gd name="T44" fmla="*/ 538 w 652"/>
                  <a:gd name="T45" fmla="*/ 142 h 1078"/>
                  <a:gd name="T46" fmla="*/ 482 w 652"/>
                  <a:gd name="T47" fmla="*/ 57 h 1078"/>
                  <a:gd name="T48" fmla="*/ 453 w 652"/>
                  <a:gd name="T49" fmla="*/ 85 h 1078"/>
                  <a:gd name="T50" fmla="*/ 368 w 652"/>
                  <a:gd name="T51" fmla="*/ 29 h 1078"/>
                  <a:gd name="T52" fmla="*/ 340 w 652"/>
                  <a:gd name="T53" fmla="*/ 29 h 1078"/>
                  <a:gd name="T54" fmla="*/ 311 w 652"/>
                  <a:gd name="T55" fmla="*/ 0 h 1078"/>
                  <a:gd name="T56" fmla="*/ 255 w 652"/>
                  <a:gd name="T57" fmla="*/ 57 h 1078"/>
                  <a:gd name="T58" fmla="*/ 141 w 652"/>
                  <a:gd name="T59" fmla="*/ 85 h 1078"/>
                  <a:gd name="T60" fmla="*/ 113 w 652"/>
                  <a:gd name="T61" fmla="*/ 0 h 1078"/>
                  <a:gd name="T62" fmla="*/ 85 w 652"/>
                  <a:gd name="T63" fmla="*/ 85 h 1078"/>
                  <a:gd name="T64" fmla="*/ 28 w 652"/>
                  <a:gd name="T65" fmla="*/ 57 h 1078"/>
                  <a:gd name="T66" fmla="*/ 0 w 652"/>
                  <a:gd name="T67" fmla="*/ 85 h 1078"/>
                  <a:gd name="T68" fmla="*/ 28 w 652"/>
                  <a:gd name="T69" fmla="*/ 142 h 1078"/>
                  <a:gd name="T70" fmla="*/ 0 w 652"/>
                  <a:gd name="T71" fmla="*/ 170 h 1078"/>
                  <a:gd name="T72" fmla="*/ 28 w 652"/>
                  <a:gd name="T73" fmla="*/ 199 h 1078"/>
                  <a:gd name="T74" fmla="*/ 85 w 652"/>
                  <a:gd name="T75" fmla="*/ 227 h 1078"/>
                  <a:gd name="T76" fmla="*/ 170 w 652"/>
                  <a:gd name="T77" fmla="*/ 340 h 1078"/>
                  <a:gd name="T78" fmla="*/ 226 w 652"/>
                  <a:gd name="T79" fmla="*/ 340 h 1078"/>
                  <a:gd name="T80" fmla="*/ 226 w 652"/>
                  <a:gd name="T81" fmla="*/ 426 h 1078"/>
                  <a:gd name="T82" fmla="*/ 198 w 652"/>
                  <a:gd name="T83" fmla="*/ 454 h 1078"/>
                  <a:gd name="T84" fmla="*/ 198 w 652"/>
                  <a:gd name="T85" fmla="*/ 482 h 1078"/>
                  <a:gd name="T86" fmla="*/ 255 w 652"/>
                  <a:gd name="T87" fmla="*/ 539 h 1078"/>
                  <a:gd name="T88" fmla="*/ 226 w 652"/>
                  <a:gd name="T89" fmla="*/ 567 h 1078"/>
                  <a:gd name="T90" fmla="*/ 283 w 652"/>
                  <a:gd name="T91" fmla="*/ 539 h 1078"/>
                  <a:gd name="T92" fmla="*/ 311 w 652"/>
                  <a:gd name="T93" fmla="*/ 567 h 1078"/>
                  <a:gd name="T94" fmla="*/ 283 w 652"/>
                  <a:gd name="T95" fmla="*/ 596 h 1078"/>
                  <a:gd name="T96" fmla="*/ 311 w 652"/>
                  <a:gd name="T97" fmla="*/ 624 h 1078"/>
                  <a:gd name="T98" fmla="*/ 283 w 652"/>
                  <a:gd name="T99" fmla="*/ 681 h 1078"/>
                  <a:gd name="T100" fmla="*/ 255 w 652"/>
                  <a:gd name="T101" fmla="*/ 652 h 1078"/>
                  <a:gd name="T102" fmla="*/ 255 w 652"/>
                  <a:gd name="T103" fmla="*/ 737 h 1078"/>
                  <a:gd name="T104" fmla="*/ 226 w 652"/>
                  <a:gd name="T105" fmla="*/ 709 h 1078"/>
                  <a:gd name="T106" fmla="*/ 113 w 652"/>
                  <a:gd name="T107" fmla="*/ 737 h 1078"/>
                  <a:gd name="T108" fmla="*/ 113 w 652"/>
                  <a:gd name="T109" fmla="*/ 794 h 1078"/>
                  <a:gd name="T110" fmla="*/ 85 w 652"/>
                  <a:gd name="T111" fmla="*/ 851 h 1078"/>
                  <a:gd name="T112" fmla="*/ 141 w 652"/>
                  <a:gd name="T113" fmla="*/ 879 h 1078"/>
                  <a:gd name="T114" fmla="*/ 113 w 652"/>
                  <a:gd name="T115" fmla="*/ 936 h 1078"/>
                  <a:gd name="T116" fmla="*/ 141 w 652"/>
                  <a:gd name="T117" fmla="*/ 964 h 1078"/>
                  <a:gd name="T118" fmla="*/ 141 w 652"/>
                  <a:gd name="T119" fmla="*/ 1049 h 1078"/>
                  <a:gd name="T120" fmla="*/ 198 w 652"/>
                  <a:gd name="T121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52" h="1078">
                    <a:moveTo>
                      <a:pt x="198" y="1078"/>
                    </a:moveTo>
                    <a:lnTo>
                      <a:pt x="226" y="1021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397" y="936"/>
                    </a:lnTo>
                    <a:lnTo>
                      <a:pt x="368" y="879"/>
                    </a:lnTo>
                    <a:lnTo>
                      <a:pt x="397" y="851"/>
                    </a:lnTo>
                    <a:lnTo>
                      <a:pt x="425" y="907"/>
                    </a:lnTo>
                    <a:lnTo>
                      <a:pt x="510" y="879"/>
                    </a:lnTo>
                    <a:lnTo>
                      <a:pt x="538" y="851"/>
                    </a:lnTo>
                    <a:lnTo>
                      <a:pt x="482" y="822"/>
                    </a:lnTo>
                    <a:lnTo>
                      <a:pt x="510" y="766"/>
                    </a:lnTo>
                    <a:lnTo>
                      <a:pt x="623" y="709"/>
                    </a:lnTo>
                    <a:lnTo>
                      <a:pt x="652" y="624"/>
                    </a:lnTo>
                    <a:lnTo>
                      <a:pt x="595" y="539"/>
                    </a:lnTo>
                    <a:lnTo>
                      <a:pt x="538" y="539"/>
                    </a:lnTo>
                    <a:lnTo>
                      <a:pt x="538" y="511"/>
                    </a:lnTo>
                    <a:lnTo>
                      <a:pt x="567" y="482"/>
                    </a:lnTo>
                    <a:lnTo>
                      <a:pt x="510" y="340"/>
                    </a:lnTo>
                    <a:lnTo>
                      <a:pt x="567" y="312"/>
                    </a:lnTo>
                    <a:lnTo>
                      <a:pt x="538" y="255"/>
                    </a:lnTo>
                    <a:lnTo>
                      <a:pt x="510" y="255"/>
                    </a:lnTo>
                    <a:lnTo>
                      <a:pt x="538" y="142"/>
                    </a:lnTo>
                    <a:lnTo>
                      <a:pt x="482" y="57"/>
                    </a:lnTo>
                    <a:lnTo>
                      <a:pt x="453" y="85"/>
                    </a:lnTo>
                    <a:lnTo>
                      <a:pt x="368" y="29"/>
                    </a:lnTo>
                    <a:lnTo>
                      <a:pt x="340" y="29"/>
                    </a:lnTo>
                    <a:lnTo>
                      <a:pt x="311" y="0"/>
                    </a:lnTo>
                    <a:lnTo>
                      <a:pt x="255" y="57"/>
                    </a:lnTo>
                    <a:lnTo>
                      <a:pt x="141" y="85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28" y="199"/>
                    </a:lnTo>
                    <a:lnTo>
                      <a:pt x="85" y="22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426"/>
                    </a:lnTo>
                    <a:lnTo>
                      <a:pt x="198" y="454"/>
                    </a:lnTo>
                    <a:lnTo>
                      <a:pt x="198" y="482"/>
                    </a:lnTo>
                    <a:lnTo>
                      <a:pt x="255" y="539"/>
                    </a:lnTo>
                    <a:lnTo>
                      <a:pt x="226" y="567"/>
                    </a:lnTo>
                    <a:lnTo>
                      <a:pt x="283" y="539"/>
                    </a:lnTo>
                    <a:lnTo>
                      <a:pt x="311" y="567"/>
                    </a:lnTo>
                    <a:lnTo>
                      <a:pt x="283" y="596"/>
                    </a:lnTo>
                    <a:lnTo>
                      <a:pt x="311" y="624"/>
                    </a:lnTo>
                    <a:lnTo>
                      <a:pt x="283" y="681"/>
                    </a:lnTo>
                    <a:lnTo>
                      <a:pt x="255" y="652"/>
                    </a:lnTo>
                    <a:lnTo>
                      <a:pt x="255" y="737"/>
                    </a:lnTo>
                    <a:lnTo>
                      <a:pt x="226" y="709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85" y="851"/>
                    </a:lnTo>
                    <a:lnTo>
                      <a:pt x="141" y="879"/>
                    </a:lnTo>
                    <a:lnTo>
                      <a:pt x="113" y="936"/>
                    </a:lnTo>
                    <a:lnTo>
                      <a:pt x="141" y="964"/>
                    </a:lnTo>
                    <a:lnTo>
                      <a:pt x="141" y="1049"/>
                    </a:lnTo>
                    <a:lnTo>
                      <a:pt x="198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1011" y="4599"/>
                <a:ext cx="454" cy="680"/>
              </a:xfrm>
              <a:custGeom>
                <a:avLst/>
                <a:gdLst>
                  <a:gd name="T0" fmla="*/ 199 w 454"/>
                  <a:gd name="T1" fmla="*/ 680 h 680"/>
                  <a:gd name="T2" fmla="*/ 227 w 454"/>
                  <a:gd name="T3" fmla="*/ 652 h 680"/>
                  <a:gd name="T4" fmla="*/ 199 w 454"/>
                  <a:gd name="T5" fmla="*/ 595 h 680"/>
                  <a:gd name="T6" fmla="*/ 227 w 454"/>
                  <a:gd name="T7" fmla="*/ 567 h 680"/>
                  <a:gd name="T8" fmla="*/ 284 w 454"/>
                  <a:gd name="T9" fmla="*/ 595 h 680"/>
                  <a:gd name="T10" fmla="*/ 312 w 454"/>
                  <a:gd name="T11" fmla="*/ 510 h 680"/>
                  <a:gd name="T12" fmla="*/ 312 w 454"/>
                  <a:gd name="T13" fmla="*/ 482 h 680"/>
                  <a:gd name="T14" fmla="*/ 284 w 454"/>
                  <a:gd name="T15" fmla="*/ 425 h 680"/>
                  <a:gd name="T16" fmla="*/ 340 w 454"/>
                  <a:gd name="T17" fmla="*/ 397 h 680"/>
                  <a:gd name="T18" fmla="*/ 369 w 454"/>
                  <a:gd name="T19" fmla="*/ 425 h 680"/>
                  <a:gd name="T20" fmla="*/ 369 w 454"/>
                  <a:gd name="T21" fmla="*/ 482 h 680"/>
                  <a:gd name="T22" fmla="*/ 425 w 454"/>
                  <a:gd name="T23" fmla="*/ 454 h 680"/>
                  <a:gd name="T24" fmla="*/ 454 w 454"/>
                  <a:gd name="T25" fmla="*/ 397 h 680"/>
                  <a:gd name="T26" fmla="*/ 397 w 454"/>
                  <a:gd name="T27" fmla="*/ 340 h 680"/>
                  <a:gd name="T28" fmla="*/ 397 w 454"/>
                  <a:gd name="T29" fmla="*/ 227 h 680"/>
                  <a:gd name="T30" fmla="*/ 369 w 454"/>
                  <a:gd name="T31" fmla="*/ 198 h 680"/>
                  <a:gd name="T32" fmla="*/ 340 w 454"/>
                  <a:gd name="T33" fmla="*/ 227 h 680"/>
                  <a:gd name="T34" fmla="*/ 312 w 454"/>
                  <a:gd name="T35" fmla="*/ 142 h 680"/>
                  <a:gd name="T36" fmla="*/ 312 w 454"/>
                  <a:gd name="T37" fmla="*/ 85 h 680"/>
                  <a:gd name="T38" fmla="*/ 284 w 454"/>
                  <a:gd name="T39" fmla="*/ 28 h 680"/>
                  <a:gd name="T40" fmla="*/ 255 w 454"/>
                  <a:gd name="T41" fmla="*/ 0 h 680"/>
                  <a:gd name="T42" fmla="*/ 227 w 454"/>
                  <a:gd name="T43" fmla="*/ 0 h 680"/>
                  <a:gd name="T44" fmla="*/ 227 w 454"/>
                  <a:gd name="T45" fmla="*/ 57 h 680"/>
                  <a:gd name="T46" fmla="*/ 199 w 454"/>
                  <a:gd name="T47" fmla="*/ 28 h 680"/>
                  <a:gd name="T48" fmla="*/ 170 w 454"/>
                  <a:gd name="T49" fmla="*/ 28 h 680"/>
                  <a:gd name="T50" fmla="*/ 199 w 454"/>
                  <a:gd name="T51" fmla="*/ 113 h 680"/>
                  <a:gd name="T52" fmla="*/ 170 w 454"/>
                  <a:gd name="T53" fmla="*/ 142 h 680"/>
                  <a:gd name="T54" fmla="*/ 114 w 454"/>
                  <a:gd name="T55" fmla="*/ 85 h 680"/>
                  <a:gd name="T56" fmla="*/ 85 w 454"/>
                  <a:gd name="T57" fmla="*/ 85 h 680"/>
                  <a:gd name="T58" fmla="*/ 29 w 454"/>
                  <a:gd name="T59" fmla="*/ 85 h 680"/>
                  <a:gd name="T60" fmla="*/ 0 w 454"/>
                  <a:gd name="T61" fmla="*/ 142 h 680"/>
                  <a:gd name="T62" fmla="*/ 57 w 454"/>
                  <a:gd name="T63" fmla="*/ 227 h 680"/>
                  <a:gd name="T64" fmla="*/ 57 w 454"/>
                  <a:gd name="T65" fmla="*/ 340 h 680"/>
                  <a:gd name="T66" fmla="*/ 0 w 454"/>
                  <a:gd name="T67" fmla="*/ 283 h 680"/>
                  <a:gd name="T68" fmla="*/ 0 w 454"/>
                  <a:gd name="T69" fmla="*/ 510 h 680"/>
                  <a:gd name="T70" fmla="*/ 85 w 454"/>
                  <a:gd name="T71" fmla="*/ 510 h 680"/>
                  <a:gd name="T72" fmla="*/ 142 w 454"/>
                  <a:gd name="T73" fmla="*/ 567 h 680"/>
                  <a:gd name="T74" fmla="*/ 142 w 454"/>
                  <a:gd name="T75" fmla="*/ 595 h 680"/>
                  <a:gd name="T76" fmla="*/ 199 w 454"/>
                  <a:gd name="T77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4" h="680">
                    <a:moveTo>
                      <a:pt x="199" y="680"/>
                    </a:moveTo>
                    <a:lnTo>
                      <a:pt x="227" y="652"/>
                    </a:lnTo>
                    <a:lnTo>
                      <a:pt x="199" y="595"/>
                    </a:lnTo>
                    <a:lnTo>
                      <a:pt x="227" y="567"/>
                    </a:lnTo>
                    <a:lnTo>
                      <a:pt x="284" y="595"/>
                    </a:lnTo>
                    <a:lnTo>
                      <a:pt x="312" y="510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40" y="397"/>
                    </a:lnTo>
                    <a:lnTo>
                      <a:pt x="369" y="425"/>
                    </a:lnTo>
                    <a:lnTo>
                      <a:pt x="369" y="482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69" y="198"/>
                    </a:lnTo>
                    <a:lnTo>
                      <a:pt x="340" y="227"/>
                    </a:lnTo>
                    <a:lnTo>
                      <a:pt x="312" y="142"/>
                    </a:lnTo>
                    <a:lnTo>
                      <a:pt x="312" y="85"/>
                    </a:lnTo>
                    <a:lnTo>
                      <a:pt x="284" y="28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28"/>
                    </a:lnTo>
                    <a:lnTo>
                      <a:pt x="199" y="113"/>
                    </a:lnTo>
                    <a:lnTo>
                      <a:pt x="170" y="142"/>
                    </a:lnTo>
                    <a:lnTo>
                      <a:pt x="114" y="85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85" y="510"/>
                    </a:lnTo>
                    <a:lnTo>
                      <a:pt x="142" y="567"/>
                    </a:lnTo>
                    <a:lnTo>
                      <a:pt x="142" y="595"/>
                    </a:lnTo>
                    <a:lnTo>
                      <a:pt x="199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1295" y="4514"/>
                <a:ext cx="595" cy="680"/>
              </a:xfrm>
              <a:custGeom>
                <a:avLst/>
                <a:gdLst>
                  <a:gd name="T0" fmla="*/ 0 w 595"/>
                  <a:gd name="T1" fmla="*/ 113 h 680"/>
                  <a:gd name="T2" fmla="*/ 56 w 595"/>
                  <a:gd name="T3" fmla="*/ 85 h 680"/>
                  <a:gd name="T4" fmla="*/ 28 w 595"/>
                  <a:gd name="T5" fmla="*/ 57 h 680"/>
                  <a:gd name="T6" fmla="*/ 141 w 595"/>
                  <a:gd name="T7" fmla="*/ 0 h 680"/>
                  <a:gd name="T8" fmla="*/ 170 w 595"/>
                  <a:gd name="T9" fmla="*/ 113 h 680"/>
                  <a:gd name="T10" fmla="*/ 198 w 595"/>
                  <a:gd name="T11" fmla="*/ 85 h 680"/>
                  <a:gd name="T12" fmla="*/ 283 w 595"/>
                  <a:gd name="T13" fmla="*/ 142 h 680"/>
                  <a:gd name="T14" fmla="*/ 340 w 595"/>
                  <a:gd name="T15" fmla="*/ 85 h 680"/>
                  <a:gd name="T16" fmla="*/ 397 w 595"/>
                  <a:gd name="T17" fmla="*/ 85 h 680"/>
                  <a:gd name="T18" fmla="*/ 453 w 595"/>
                  <a:gd name="T19" fmla="*/ 170 h 680"/>
                  <a:gd name="T20" fmla="*/ 425 w 595"/>
                  <a:gd name="T21" fmla="*/ 227 h 680"/>
                  <a:gd name="T22" fmla="*/ 482 w 595"/>
                  <a:gd name="T23" fmla="*/ 255 h 680"/>
                  <a:gd name="T24" fmla="*/ 538 w 595"/>
                  <a:gd name="T25" fmla="*/ 227 h 680"/>
                  <a:gd name="T26" fmla="*/ 595 w 595"/>
                  <a:gd name="T27" fmla="*/ 283 h 680"/>
                  <a:gd name="T28" fmla="*/ 510 w 595"/>
                  <a:gd name="T29" fmla="*/ 312 h 680"/>
                  <a:gd name="T30" fmla="*/ 510 w 595"/>
                  <a:gd name="T31" fmla="*/ 397 h 680"/>
                  <a:gd name="T32" fmla="*/ 538 w 595"/>
                  <a:gd name="T33" fmla="*/ 425 h 680"/>
                  <a:gd name="T34" fmla="*/ 482 w 595"/>
                  <a:gd name="T35" fmla="*/ 454 h 680"/>
                  <a:gd name="T36" fmla="*/ 453 w 595"/>
                  <a:gd name="T37" fmla="*/ 510 h 680"/>
                  <a:gd name="T38" fmla="*/ 453 w 595"/>
                  <a:gd name="T39" fmla="*/ 624 h 680"/>
                  <a:gd name="T40" fmla="*/ 397 w 595"/>
                  <a:gd name="T41" fmla="*/ 652 h 680"/>
                  <a:gd name="T42" fmla="*/ 368 w 595"/>
                  <a:gd name="T43" fmla="*/ 680 h 680"/>
                  <a:gd name="T44" fmla="*/ 283 w 595"/>
                  <a:gd name="T45" fmla="*/ 624 h 680"/>
                  <a:gd name="T46" fmla="*/ 255 w 595"/>
                  <a:gd name="T47" fmla="*/ 624 h 680"/>
                  <a:gd name="T48" fmla="*/ 226 w 595"/>
                  <a:gd name="T49" fmla="*/ 595 h 680"/>
                  <a:gd name="T50" fmla="*/ 170 w 595"/>
                  <a:gd name="T51" fmla="*/ 652 h 680"/>
                  <a:gd name="T52" fmla="*/ 56 w 595"/>
                  <a:gd name="T53" fmla="*/ 680 h 680"/>
                  <a:gd name="T54" fmla="*/ 28 w 595"/>
                  <a:gd name="T55" fmla="*/ 567 h 680"/>
                  <a:gd name="T56" fmla="*/ 0 w 595"/>
                  <a:gd name="T57" fmla="*/ 510 h 680"/>
                  <a:gd name="T58" fmla="*/ 56 w 595"/>
                  <a:gd name="T59" fmla="*/ 482 h 680"/>
                  <a:gd name="T60" fmla="*/ 85 w 595"/>
                  <a:gd name="T61" fmla="*/ 510 h 680"/>
                  <a:gd name="T62" fmla="*/ 85 w 595"/>
                  <a:gd name="T63" fmla="*/ 567 h 680"/>
                  <a:gd name="T64" fmla="*/ 141 w 595"/>
                  <a:gd name="T65" fmla="*/ 539 h 680"/>
                  <a:gd name="T66" fmla="*/ 170 w 595"/>
                  <a:gd name="T67" fmla="*/ 482 h 680"/>
                  <a:gd name="T68" fmla="*/ 113 w 595"/>
                  <a:gd name="T69" fmla="*/ 425 h 680"/>
                  <a:gd name="T70" fmla="*/ 113 w 595"/>
                  <a:gd name="T71" fmla="*/ 312 h 680"/>
                  <a:gd name="T72" fmla="*/ 85 w 595"/>
                  <a:gd name="T73" fmla="*/ 283 h 680"/>
                  <a:gd name="T74" fmla="*/ 56 w 595"/>
                  <a:gd name="T75" fmla="*/ 312 h 680"/>
                  <a:gd name="T76" fmla="*/ 28 w 595"/>
                  <a:gd name="T77" fmla="*/ 227 h 680"/>
                  <a:gd name="T78" fmla="*/ 28 w 595"/>
                  <a:gd name="T79" fmla="*/ 170 h 680"/>
                  <a:gd name="T80" fmla="*/ 0 w 595"/>
                  <a:gd name="T81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95" h="680">
                    <a:moveTo>
                      <a:pt x="0" y="113"/>
                    </a:moveTo>
                    <a:lnTo>
                      <a:pt x="56" y="85"/>
                    </a:lnTo>
                    <a:lnTo>
                      <a:pt x="28" y="57"/>
                    </a:lnTo>
                    <a:lnTo>
                      <a:pt x="141" y="0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53" y="170"/>
                    </a:lnTo>
                    <a:lnTo>
                      <a:pt x="425" y="227"/>
                    </a:lnTo>
                    <a:lnTo>
                      <a:pt x="482" y="255"/>
                    </a:lnTo>
                    <a:lnTo>
                      <a:pt x="538" y="227"/>
                    </a:lnTo>
                    <a:lnTo>
                      <a:pt x="595" y="283"/>
                    </a:lnTo>
                    <a:lnTo>
                      <a:pt x="510" y="312"/>
                    </a:lnTo>
                    <a:lnTo>
                      <a:pt x="510" y="397"/>
                    </a:lnTo>
                    <a:lnTo>
                      <a:pt x="538" y="425"/>
                    </a:lnTo>
                    <a:lnTo>
                      <a:pt x="482" y="454"/>
                    </a:lnTo>
                    <a:lnTo>
                      <a:pt x="453" y="510"/>
                    </a:lnTo>
                    <a:lnTo>
                      <a:pt x="453" y="624"/>
                    </a:lnTo>
                    <a:lnTo>
                      <a:pt x="397" y="652"/>
                    </a:lnTo>
                    <a:lnTo>
                      <a:pt x="368" y="680"/>
                    </a:lnTo>
                    <a:lnTo>
                      <a:pt x="283" y="624"/>
                    </a:lnTo>
                    <a:lnTo>
                      <a:pt x="255" y="624"/>
                    </a:lnTo>
                    <a:lnTo>
                      <a:pt x="226" y="595"/>
                    </a:lnTo>
                    <a:lnTo>
                      <a:pt x="170" y="652"/>
                    </a:lnTo>
                    <a:lnTo>
                      <a:pt x="56" y="680"/>
                    </a:lnTo>
                    <a:lnTo>
                      <a:pt x="28" y="567"/>
                    </a:lnTo>
                    <a:lnTo>
                      <a:pt x="0" y="510"/>
                    </a:lnTo>
                    <a:lnTo>
                      <a:pt x="56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41" y="539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113" y="312"/>
                    </a:lnTo>
                    <a:lnTo>
                      <a:pt x="85" y="283"/>
                    </a:lnTo>
                    <a:lnTo>
                      <a:pt x="56" y="312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841" y="5053"/>
                <a:ext cx="680" cy="1105"/>
              </a:xfrm>
              <a:custGeom>
                <a:avLst/>
                <a:gdLst>
                  <a:gd name="T0" fmla="*/ 170 w 680"/>
                  <a:gd name="T1" fmla="*/ 56 h 1105"/>
                  <a:gd name="T2" fmla="*/ 255 w 680"/>
                  <a:gd name="T3" fmla="*/ 56 h 1105"/>
                  <a:gd name="T4" fmla="*/ 312 w 680"/>
                  <a:gd name="T5" fmla="*/ 113 h 1105"/>
                  <a:gd name="T6" fmla="*/ 312 w 680"/>
                  <a:gd name="T7" fmla="*/ 141 h 1105"/>
                  <a:gd name="T8" fmla="*/ 369 w 680"/>
                  <a:gd name="T9" fmla="*/ 226 h 1105"/>
                  <a:gd name="T10" fmla="*/ 397 w 680"/>
                  <a:gd name="T11" fmla="*/ 255 h 1105"/>
                  <a:gd name="T12" fmla="*/ 454 w 680"/>
                  <a:gd name="T13" fmla="*/ 283 h 1105"/>
                  <a:gd name="T14" fmla="*/ 539 w 680"/>
                  <a:gd name="T15" fmla="*/ 396 h 1105"/>
                  <a:gd name="T16" fmla="*/ 595 w 680"/>
                  <a:gd name="T17" fmla="*/ 396 h 1105"/>
                  <a:gd name="T18" fmla="*/ 595 w 680"/>
                  <a:gd name="T19" fmla="*/ 482 h 1105"/>
                  <a:gd name="T20" fmla="*/ 567 w 680"/>
                  <a:gd name="T21" fmla="*/ 510 h 1105"/>
                  <a:gd name="T22" fmla="*/ 567 w 680"/>
                  <a:gd name="T23" fmla="*/ 538 h 1105"/>
                  <a:gd name="T24" fmla="*/ 624 w 680"/>
                  <a:gd name="T25" fmla="*/ 595 h 1105"/>
                  <a:gd name="T26" fmla="*/ 595 w 680"/>
                  <a:gd name="T27" fmla="*/ 623 h 1105"/>
                  <a:gd name="T28" fmla="*/ 652 w 680"/>
                  <a:gd name="T29" fmla="*/ 595 h 1105"/>
                  <a:gd name="T30" fmla="*/ 680 w 680"/>
                  <a:gd name="T31" fmla="*/ 623 h 1105"/>
                  <a:gd name="T32" fmla="*/ 652 w 680"/>
                  <a:gd name="T33" fmla="*/ 652 h 1105"/>
                  <a:gd name="T34" fmla="*/ 680 w 680"/>
                  <a:gd name="T35" fmla="*/ 680 h 1105"/>
                  <a:gd name="T36" fmla="*/ 652 w 680"/>
                  <a:gd name="T37" fmla="*/ 737 h 1105"/>
                  <a:gd name="T38" fmla="*/ 624 w 680"/>
                  <a:gd name="T39" fmla="*/ 708 h 1105"/>
                  <a:gd name="T40" fmla="*/ 624 w 680"/>
                  <a:gd name="T41" fmla="*/ 793 h 1105"/>
                  <a:gd name="T42" fmla="*/ 595 w 680"/>
                  <a:gd name="T43" fmla="*/ 765 h 1105"/>
                  <a:gd name="T44" fmla="*/ 482 w 680"/>
                  <a:gd name="T45" fmla="*/ 793 h 1105"/>
                  <a:gd name="T46" fmla="*/ 482 w 680"/>
                  <a:gd name="T47" fmla="*/ 850 h 1105"/>
                  <a:gd name="T48" fmla="*/ 454 w 680"/>
                  <a:gd name="T49" fmla="*/ 907 h 1105"/>
                  <a:gd name="T50" fmla="*/ 510 w 680"/>
                  <a:gd name="T51" fmla="*/ 935 h 1105"/>
                  <a:gd name="T52" fmla="*/ 482 w 680"/>
                  <a:gd name="T53" fmla="*/ 992 h 1105"/>
                  <a:gd name="T54" fmla="*/ 510 w 680"/>
                  <a:gd name="T55" fmla="*/ 1020 h 1105"/>
                  <a:gd name="T56" fmla="*/ 510 w 680"/>
                  <a:gd name="T57" fmla="*/ 1105 h 1105"/>
                  <a:gd name="T58" fmla="*/ 454 w 680"/>
                  <a:gd name="T59" fmla="*/ 1105 h 1105"/>
                  <a:gd name="T60" fmla="*/ 340 w 680"/>
                  <a:gd name="T61" fmla="*/ 1020 h 1105"/>
                  <a:gd name="T62" fmla="*/ 312 w 680"/>
                  <a:gd name="T63" fmla="*/ 878 h 1105"/>
                  <a:gd name="T64" fmla="*/ 0 w 680"/>
                  <a:gd name="T65" fmla="*/ 595 h 1105"/>
                  <a:gd name="T66" fmla="*/ 57 w 680"/>
                  <a:gd name="T67" fmla="*/ 567 h 1105"/>
                  <a:gd name="T68" fmla="*/ 85 w 680"/>
                  <a:gd name="T69" fmla="*/ 595 h 1105"/>
                  <a:gd name="T70" fmla="*/ 142 w 680"/>
                  <a:gd name="T71" fmla="*/ 538 h 1105"/>
                  <a:gd name="T72" fmla="*/ 199 w 680"/>
                  <a:gd name="T73" fmla="*/ 538 h 1105"/>
                  <a:gd name="T74" fmla="*/ 113 w 680"/>
                  <a:gd name="T75" fmla="*/ 453 h 1105"/>
                  <a:gd name="T76" fmla="*/ 142 w 680"/>
                  <a:gd name="T77" fmla="*/ 340 h 1105"/>
                  <a:gd name="T78" fmla="*/ 113 w 680"/>
                  <a:gd name="T79" fmla="*/ 283 h 1105"/>
                  <a:gd name="T80" fmla="*/ 113 w 680"/>
                  <a:gd name="T81" fmla="*/ 198 h 1105"/>
                  <a:gd name="T82" fmla="*/ 170 w 680"/>
                  <a:gd name="T83" fmla="*/ 170 h 1105"/>
                  <a:gd name="T84" fmla="*/ 85 w 680"/>
                  <a:gd name="T85" fmla="*/ 141 h 1105"/>
                  <a:gd name="T86" fmla="*/ 57 w 680"/>
                  <a:gd name="T87" fmla="*/ 85 h 1105"/>
                  <a:gd name="T88" fmla="*/ 57 w 680"/>
                  <a:gd name="T89" fmla="*/ 0 h 1105"/>
                  <a:gd name="T90" fmla="*/ 113 w 680"/>
                  <a:gd name="T91" fmla="*/ 56 h 1105"/>
                  <a:gd name="T92" fmla="*/ 170 w 680"/>
                  <a:gd name="T93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0" h="1105">
                    <a:moveTo>
                      <a:pt x="170" y="56"/>
                    </a:moveTo>
                    <a:lnTo>
                      <a:pt x="255" y="56"/>
                    </a:lnTo>
                    <a:lnTo>
                      <a:pt x="312" y="113"/>
                    </a:lnTo>
                    <a:lnTo>
                      <a:pt x="312" y="141"/>
                    </a:lnTo>
                    <a:lnTo>
                      <a:pt x="369" y="226"/>
                    </a:lnTo>
                    <a:lnTo>
                      <a:pt x="397" y="255"/>
                    </a:lnTo>
                    <a:lnTo>
                      <a:pt x="454" y="283"/>
                    </a:lnTo>
                    <a:lnTo>
                      <a:pt x="539" y="396"/>
                    </a:lnTo>
                    <a:lnTo>
                      <a:pt x="595" y="396"/>
                    </a:lnTo>
                    <a:lnTo>
                      <a:pt x="595" y="482"/>
                    </a:lnTo>
                    <a:lnTo>
                      <a:pt x="567" y="510"/>
                    </a:lnTo>
                    <a:lnTo>
                      <a:pt x="567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52" y="595"/>
                    </a:lnTo>
                    <a:lnTo>
                      <a:pt x="680" y="623"/>
                    </a:lnTo>
                    <a:lnTo>
                      <a:pt x="652" y="652"/>
                    </a:lnTo>
                    <a:lnTo>
                      <a:pt x="680" y="680"/>
                    </a:lnTo>
                    <a:lnTo>
                      <a:pt x="652" y="737"/>
                    </a:lnTo>
                    <a:lnTo>
                      <a:pt x="624" y="708"/>
                    </a:lnTo>
                    <a:lnTo>
                      <a:pt x="624" y="793"/>
                    </a:lnTo>
                    <a:lnTo>
                      <a:pt x="595" y="765"/>
                    </a:lnTo>
                    <a:lnTo>
                      <a:pt x="482" y="793"/>
                    </a:lnTo>
                    <a:lnTo>
                      <a:pt x="482" y="850"/>
                    </a:lnTo>
                    <a:lnTo>
                      <a:pt x="454" y="907"/>
                    </a:lnTo>
                    <a:lnTo>
                      <a:pt x="510" y="935"/>
                    </a:lnTo>
                    <a:lnTo>
                      <a:pt x="482" y="992"/>
                    </a:lnTo>
                    <a:lnTo>
                      <a:pt x="510" y="1020"/>
                    </a:lnTo>
                    <a:lnTo>
                      <a:pt x="510" y="1105"/>
                    </a:lnTo>
                    <a:lnTo>
                      <a:pt x="454" y="1105"/>
                    </a:lnTo>
                    <a:lnTo>
                      <a:pt x="340" y="1020"/>
                    </a:lnTo>
                    <a:lnTo>
                      <a:pt x="312" y="878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85" y="595"/>
                    </a:lnTo>
                    <a:lnTo>
                      <a:pt x="142" y="538"/>
                    </a:lnTo>
                    <a:lnTo>
                      <a:pt x="199" y="538"/>
                    </a:lnTo>
                    <a:lnTo>
                      <a:pt x="113" y="453"/>
                    </a:lnTo>
                    <a:lnTo>
                      <a:pt x="142" y="340"/>
                    </a:lnTo>
                    <a:lnTo>
                      <a:pt x="113" y="283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17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586" y="5053"/>
                <a:ext cx="454" cy="595"/>
              </a:xfrm>
              <a:custGeom>
                <a:avLst/>
                <a:gdLst>
                  <a:gd name="T0" fmla="*/ 312 w 454"/>
                  <a:gd name="T1" fmla="*/ 85 h 595"/>
                  <a:gd name="T2" fmla="*/ 340 w 454"/>
                  <a:gd name="T3" fmla="*/ 141 h 595"/>
                  <a:gd name="T4" fmla="*/ 425 w 454"/>
                  <a:gd name="T5" fmla="*/ 170 h 595"/>
                  <a:gd name="T6" fmla="*/ 368 w 454"/>
                  <a:gd name="T7" fmla="*/ 198 h 595"/>
                  <a:gd name="T8" fmla="*/ 368 w 454"/>
                  <a:gd name="T9" fmla="*/ 283 h 595"/>
                  <a:gd name="T10" fmla="*/ 397 w 454"/>
                  <a:gd name="T11" fmla="*/ 340 h 595"/>
                  <a:gd name="T12" fmla="*/ 368 w 454"/>
                  <a:gd name="T13" fmla="*/ 453 h 595"/>
                  <a:gd name="T14" fmla="*/ 454 w 454"/>
                  <a:gd name="T15" fmla="*/ 538 h 595"/>
                  <a:gd name="T16" fmla="*/ 397 w 454"/>
                  <a:gd name="T17" fmla="*/ 538 h 595"/>
                  <a:gd name="T18" fmla="*/ 340 w 454"/>
                  <a:gd name="T19" fmla="*/ 595 h 595"/>
                  <a:gd name="T20" fmla="*/ 312 w 454"/>
                  <a:gd name="T21" fmla="*/ 567 h 595"/>
                  <a:gd name="T22" fmla="*/ 255 w 454"/>
                  <a:gd name="T23" fmla="*/ 595 h 595"/>
                  <a:gd name="T24" fmla="*/ 227 w 454"/>
                  <a:gd name="T25" fmla="*/ 567 h 595"/>
                  <a:gd name="T26" fmla="*/ 198 w 454"/>
                  <a:gd name="T27" fmla="*/ 396 h 595"/>
                  <a:gd name="T28" fmla="*/ 113 w 454"/>
                  <a:gd name="T29" fmla="*/ 340 h 595"/>
                  <a:gd name="T30" fmla="*/ 0 w 454"/>
                  <a:gd name="T31" fmla="*/ 198 h 595"/>
                  <a:gd name="T32" fmla="*/ 0 w 454"/>
                  <a:gd name="T33" fmla="*/ 113 h 595"/>
                  <a:gd name="T34" fmla="*/ 85 w 454"/>
                  <a:gd name="T35" fmla="*/ 141 h 595"/>
                  <a:gd name="T36" fmla="*/ 85 w 454"/>
                  <a:gd name="T37" fmla="*/ 85 h 595"/>
                  <a:gd name="T38" fmla="*/ 57 w 454"/>
                  <a:gd name="T39" fmla="*/ 28 h 595"/>
                  <a:gd name="T40" fmla="*/ 198 w 454"/>
                  <a:gd name="T41" fmla="*/ 0 h 595"/>
                  <a:gd name="T42" fmla="*/ 227 w 454"/>
                  <a:gd name="T43" fmla="*/ 113 h 595"/>
                  <a:gd name="T44" fmla="*/ 255 w 454"/>
                  <a:gd name="T45" fmla="*/ 113 h 595"/>
                  <a:gd name="T46" fmla="*/ 312 w 454"/>
                  <a:gd name="T4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95">
                    <a:moveTo>
                      <a:pt x="312" y="85"/>
                    </a:moveTo>
                    <a:lnTo>
                      <a:pt x="340" y="141"/>
                    </a:lnTo>
                    <a:lnTo>
                      <a:pt x="425" y="170"/>
                    </a:lnTo>
                    <a:lnTo>
                      <a:pt x="368" y="198"/>
                    </a:lnTo>
                    <a:lnTo>
                      <a:pt x="368" y="283"/>
                    </a:lnTo>
                    <a:lnTo>
                      <a:pt x="397" y="340"/>
                    </a:lnTo>
                    <a:lnTo>
                      <a:pt x="368" y="453"/>
                    </a:lnTo>
                    <a:lnTo>
                      <a:pt x="454" y="538"/>
                    </a:lnTo>
                    <a:lnTo>
                      <a:pt x="397" y="538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95"/>
                    </a:lnTo>
                    <a:lnTo>
                      <a:pt x="227" y="567"/>
                    </a:lnTo>
                    <a:lnTo>
                      <a:pt x="198" y="396"/>
                    </a:lnTo>
                    <a:lnTo>
                      <a:pt x="113" y="340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85" y="141"/>
                    </a:lnTo>
                    <a:lnTo>
                      <a:pt x="85" y="85"/>
                    </a:lnTo>
                    <a:lnTo>
                      <a:pt x="57" y="28"/>
                    </a:lnTo>
                    <a:lnTo>
                      <a:pt x="198" y="0"/>
                    </a:lnTo>
                    <a:lnTo>
                      <a:pt x="227" y="113"/>
                    </a:lnTo>
                    <a:lnTo>
                      <a:pt x="255" y="113"/>
                    </a:lnTo>
                    <a:lnTo>
                      <a:pt x="312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841" y="4060"/>
                <a:ext cx="454" cy="737"/>
              </a:xfrm>
              <a:custGeom>
                <a:avLst/>
                <a:gdLst>
                  <a:gd name="T0" fmla="*/ 425 w 454"/>
                  <a:gd name="T1" fmla="*/ 539 h 737"/>
                  <a:gd name="T2" fmla="*/ 397 w 454"/>
                  <a:gd name="T3" fmla="*/ 539 h 737"/>
                  <a:gd name="T4" fmla="*/ 397 w 454"/>
                  <a:gd name="T5" fmla="*/ 596 h 737"/>
                  <a:gd name="T6" fmla="*/ 369 w 454"/>
                  <a:gd name="T7" fmla="*/ 567 h 737"/>
                  <a:gd name="T8" fmla="*/ 340 w 454"/>
                  <a:gd name="T9" fmla="*/ 567 h 737"/>
                  <a:gd name="T10" fmla="*/ 369 w 454"/>
                  <a:gd name="T11" fmla="*/ 652 h 737"/>
                  <a:gd name="T12" fmla="*/ 340 w 454"/>
                  <a:gd name="T13" fmla="*/ 681 h 737"/>
                  <a:gd name="T14" fmla="*/ 284 w 454"/>
                  <a:gd name="T15" fmla="*/ 624 h 737"/>
                  <a:gd name="T16" fmla="*/ 199 w 454"/>
                  <a:gd name="T17" fmla="*/ 624 h 737"/>
                  <a:gd name="T18" fmla="*/ 170 w 454"/>
                  <a:gd name="T19" fmla="*/ 681 h 737"/>
                  <a:gd name="T20" fmla="*/ 142 w 454"/>
                  <a:gd name="T21" fmla="*/ 624 h 737"/>
                  <a:gd name="T22" fmla="*/ 85 w 454"/>
                  <a:gd name="T23" fmla="*/ 624 h 737"/>
                  <a:gd name="T24" fmla="*/ 57 w 454"/>
                  <a:gd name="T25" fmla="*/ 737 h 737"/>
                  <a:gd name="T26" fmla="*/ 28 w 454"/>
                  <a:gd name="T27" fmla="*/ 709 h 737"/>
                  <a:gd name="T28" fmla="*/ 0 w 454"/>
                  <a:gd name="T29" fmla="*/ 624 h 737"/>
                  <a:gd name="T30" fmla="*/ 28 w 454"/>
                  <a:gd name="T31" fmla="*/ 539 h 737"/>
                  <a:gd name="T32" fmla="*/ 28 w 454"/>
                  <a:gd name="T33" fmla="*/ 482 h 737"/>
                  <a:gd name="T34" fmla="*/ 113 w 454"/>
                  <a:gd name="T35" fmla="*/ 284 h 737"/>
                  <a:gd name="T36" fmla="*/ 85 w 454"/>
                  <a:gd name="T37" fmla="*/ 170 h 737"/>
                  <a:gd name="T38" fmla="*/ 113 w 454"/>
                  <a:gd name="T39" fmla="*/ 114 h 737"/>
                  <a:gd name="T40" fmla="*/ 284 w 454"/>
                  <a:gd name="T41" fmla="*/ 0 h 737"/>
                  <a:gd name="T42" fmla="*/ 340 w 454"/>
                  <a:gd name="T43" fmla="*/ 29 h 737"/>
                  <a:gd name="T44" fmla="*/ 284 w 454"/>
                  <a:gd name="T45" fmla="*/ 57 h 737"/>
                  <a:gd name="T46" fmla="*/ 397 w 454"/>
                  <a:gd name="T47" fmla="*/ 85 h 737"/>
                  <a:gd name="T48" fmla="*/ 397 w 454"/>
                  <a:gd name="T49" fmla="*/ 142 h 737"/>
                  <a:gd name="T50" fmla="*/ 425 w 454"/>
                  <a:gd name="T51" fmla="*/ 142 h 737"/>
                  <a:gd name="T52" fmla="*/ 397 w 454"/>
                  <a:gd name="T53" fmla="*/ 227 h 737"/>
                  <a:gd name="T54" fmla="*/ 425 w 454"/>
                  <a:gd name="T55" fmla="*/ 227 h 737"/>
                  <a:gd name="T56" fmla="*/ 454 w 454"/>
                  <a:gd name="T57" fmla="*/ 255 h 737"/>
                  <a:gd name="T58" fmla="*/ 425 w 454"/>
                  <a:gd name="T59" fmla="*/ 284 h 737"/>
                  <a:gd name="T60" fmla="*/ 425 w 454"/>
                  <a:gd name="T61" fmla="*/ 341 h 737"/>
                  <a:gd name="T62" fmla="*/ 369 w 454"/>
                  <a:gd name="T63" fmla="*/ 369 h 737"/>
                  <a:gd name="T64" fmla="*/ 340 w 454"/>
                  <a:gd name="T65" fmla="*/ 426 h 737"/>
                  <a:gd name="T66" fmla="*/ 340 w 454"/>
                  <a:gd name="T67" fmla="*/ 454 h 737"/>
                  <a:gd name="T68" fmla="*/ 397 w 454"/>
                  <a:gd name="T69" fmla="*/ 482 h 737"/>
                  <a:gd name="T70" fmla="*/ 425 w 454"/>
                  <a:gd name="T71" fmla="*/ 53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54" h="737">
                    <a:moveTo>
                      <a:pt x="425" y="539"/>
                    </a:moveTo>
                    <a:lnTo>
                      <a:pt x="397" y="539"/>
                    </a:lnTo>
                    <a:lnTo>
                      <a:pt x="397" y="596"/>
                    </a:lnTo>
                    <a:lnTo>
                      <a:pt x="369" y="567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340" y="681"/>
                    </a:lnTo>
                    <a:lnTo>
                      <a:pt x="284" y="624"/>
                    </a:lnTo>
                    <a:lnTo>
                      <a:pt x="199" y="624"/>
                    </a:lnTo>
                    <a:lnTo>
                      <a:pt x="170" y="681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737"/>
                    </a:lnTo>
                    <a:lnTo>
                      <a:pt x="28" y="709"/>
                    </a:lnTo>
                    <a:lnTo>
                      <a:pt x="0" y="624"/>
                    </a:lnTo>
                    <a:lnTo>
                      <a:pt x="28" y="539"/>
                    </a:lnTo>
                    <a:lnTo>
                      <a:pt x="28" y="482"/>
                    </a:lnTo>
                    <a:lnTo>
                      <a:pt x="113" y="284"/>
                    </a:lnTo>
                    <a:lnTo>
                      <a:pt x="85" y="170"/>
                    </a:lnTo>
                    <a:lnTo>
                      <a:pt x="113" y="114"/>
                    </a:lnTo>
                    <a:lnTo>
                      <a:pt x="284" y="0"/>
                    </a:lnTo>
                    <a:lnTo>
                      <a:pt x="340" y="29"/>
                    </a:lnTo>
                    <a:lnTo>
                      <a:pt x="284" y="57"/>
                    </a:lnTo>
                    <a:lnTo>
                      <a:pt x="397" y="85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425" y="227"/>
                    </a:lnTo>
                    <a:lnTo>
                      <a:pt x="454" y="255"/>
                    </a:lnTo>
                    <a:lnTo>
                      <a:pt x="425" y="284"/>
                    </a:lnTo>
                    <a:lnTo>
                      <a:pt x="425" y="341"/>
                    </a:lnTo>
                    <a:lnTo>
                      <a:pt x="369" y="369"/>
                    </a:lnTo>
                    <a:lnTo>
                      <a:pt x="340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425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1692" y="4571"/>
                <a:ext cx="878" cy="1729"/>
              </a:xfrm>
              <a:custGeom>
                <a:avLst/>
                <a:gdLst>
                  <a:gd name="T0" fmla="*/ 482 w 878"/>
                  <a:gd name="T1" fmla="*/ 1701 h 1729"/>
                  <a:gd name="T2" fmla="*/ 340 w 878"/>
                  <a:gd name="T3" fmla="*/ 1360 h 1729"/>
                  <a:gd name="T4" fmla="*/ 226 w 878"/>
                  <a:gd name="T5" fmla="*/ 1332 h 1729"/>
                  <a:gd name="T6" fmla="*/ 311 w 878"/>
                  <a:gd name="T7" fmla="*/ 1275 h 1729"/>
                  <a:gd name="T8" fmla="*/ 170 w 878"/>
                  <a:gd name="T9" fmla="*/ 1162 h 1729"/>
                  <a:gd name="T10" fmla="*/ 56 w 878"/>
                  <a:gd name="T11" fmla="*/ 1077 h 1729"/>
                  <a:gd name="T12" fmla="*/ 85 w 878"/>
                  <a:gd name="T13" fmla="*/ 1020 h 1729"/>
                  <a:gd name="T14" fmla="*/ 85 w 878"/>
                  <a:gd name="T15" fmla="*/ 850 h 1729"/>
                  <a:gd name="T16" fmla="*/ 28 w 878"/>
                  <a:gd name="T17" fmla="*/ 793 h 1729"/>
                  <a:gd name="T18" fmla="*/ 0 w 878"/>
                  <a:gd name="T19" fmla="*/ 595 h 1729"/>
                  <a:gd name="T20" fmla="*/ 56 w 878"/>
                  <a:gd name="T21" fmla="*/ 453 h 1729"/>
                  <a:gd name="T22" fmla="*/ 141 w 878"/>
                  <a:gd name="T23" fmla="*/ 368 h 1729"/>
                  <a:gd name="T24" fmla="*/ 113 w 878"/>
                  <a:gd name="T25" fmla="*/ 255 h 1729"/>
                  <a:gd name="T26" fmla="*/ 255 w 878"/>
                  <a:gd name="T27" fmla="*/ 226 h 1729"/>
                  <a:gd name="T28" fmla="*/ 255 w 878"/>
                  <a:gd name="T29" fmla="*/ 141 h 1729"/>
                  <a:gd name="T30" fmla="*/ 283 w 878"/>
                  <a:gd name="T31" fmla="*/ 56 h 1729"/>
                  <a:gd name="T32" fmla="*/ 340 w 878"/>
                  <a:gd name="T33" fmla="*/ 85 h 1729"/>
                  <a:gd name="T34" fmla="*/ 482 w 878"/>
                  <a:gd name="T35" fmla="*/ 56 h 1729"/>
                  <a:gd name="T36" fmla="*/ 595 w 878"/>
                  <a:gd name="T37" fmla="*/ 56 h 1729"/>
                  <a:gd name="T38" fmla="*/ 623 w 878"/>
                  <a:gd name="T39" fmla="*/ 141 h 1729"/>
                  <a:gd name="T40" fmla="*/ 652 w 878"/>
                  <a:gd name="T41" fmla="*/ 226 h 1729"/>
                  <a:gd name="T42" fmla="*/ 680 w 878"/>
                  <a:gd name="T43" fmla="*/ 368 h 1729"/>
                  <a:gd name="T44" fmla="*/ 708 w 878"/>
                  <a:gd name="T45" fmla="*/ 453 h 1729"/>
                  <a:gd name="T46" fmla="*/ 680 w 878"/>
                  <a:gd name="T47" fmla="*/ 567 h 1729"/>
                  <a:gd name="T48" fmla="*/ 708 w 878"/>
                  <a:gd name="T49" fmla="*/ 623 h 1729"/>
                  <a:gd name="T50" fmla="*/ 623 w 878"/>
                  <a:gd name="T51" fmla="*/ 623 h 1729"/>
                  <a:gd name="T52" fmla="*/ 765 w 878"/>
                  <a:gd name="T53" fmla="*/ 737 h 1729"/>
                  <a:gd name="T54" fmla="*/ 737 w 878"/>
                  <a:gd name="T55" fmla="*/ 878 h 1729"/>
                  <a:gd name="T56" fmla="*/ 765 w 878"/>
                  <a:gd name="T57" fmla="*/ 992 h 1729"/>
                  <a:gd name="T58" fmla="*/ 850 w 878"/>
                  <a:gd name="T59" fmla="*/ 1077 h 1729"/>
                  <a:gd name="T60" fmla="*/ 737 w 878"/>
                  <a:gd name="T61" fmla="*/ 1162 h 1729"/>
                  <a:gd name="T62" fmla="*/ 737 w 878"/>
                  <a:gd name="T63" fmla="*/ 1247 h 1729"/>
                  <a:gd name="T64" fmla="*/ 737 w 878"/>
                  <a:gd name="T65" fmla="*/ 1389 h 1729"/>
                  <a:gd name="T66" fmla="*/ 652 w 878"/>
                  <a:gd name="T67" fmla="*/ 1417 h 1729"/>
                  <a:gd name="T68" fmla="*/ 652 w 878"/>
                  <a:gd name="T69" fmla="*/ 1502 h 1729"/>
                  <a:gd name="T70" fmla="*/ 595 w 878"/>
                  <a:gd name="T71" fmla="*/ 1531 h 1729"/>
                  <a:gd name="T72" fmla="*/ 538 w 878"/>
                  <a:gd name="T73" fmla="*/ 1502 h 1729"/>
                  <a:gd name="T74" fmla="*/ 567 w 878"/>
                  <a:gd name="T75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8" h="1729">
                    <a:moveTo>
                      <a:pt x="567" y="1729"/>
                    </a:moveTo>
                    <a:lnTo>
                      <a:pt x="482" y="1701"/>
                    </a:lnTo>
                    <a:lnTo>
                      <a:pt x="425" y="1445"/>
                    </a:lnTo>
                    <a:lnTo>
                      <a:pt x="340" y="1360"/>
                    </a:lnTo>
                    <a:lnTo>
                      <a:pt x="283" y="1360"/>
                    </a:lnTo>
                    <a:lnTo>
                      <a:pt x="226" y="1332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226" y="1190"/>
                    </a:lnTo>
                    <a:lnTo>
                      <a:pt x="170" y="1162"/>
                    </a:lnTo>
                    <a:lnTo>
                      <a:pt x="113" y="1077"/>
                    </a:lnTo>
                    <a:lnTo>
                      <a:pt x="56" y="1077"/>
                    </a:lnTo>
                    <a:lnTo>
                      <a:pt x="56" y="1049"/>
                    </a:lnTo>
                    <a:lnTo>
                      <a:pt x="85" y="1020"/>
                    </a:lnTo>
                    <a:lnTo>
                      <a:pt x="28" y="878"/>
                    </a:lnTo>
                    <a:lnTo>
                      <a:pt x="85" y="850"/>
                    </a:lnTo>
                    <a:lnTo>
                      <a:pt x="56" y="793"/>
                    </a:lnTo>
                    <a:lnTo>
                      <a:pt x="28" y="793"/>
                    </a:lnTo>
                    <a:lnTo>
                      <a:pt x="56" y="680"/>
                    </a:lnTo>
                    <a:lnTo>
                      <a:pt x="0" y="595"/>
                    </a:lnTo>
                    <a:lnTo>
                      <a:pt x="56" y="567"/>
                    </a:lnTo>
                    <a:lnTo>
                      <a:pt x="56" y="453"/>
                    </a:lnTo>
                    <a:lnTo>
                      <a:pt x="85" y="397"/>
                    </a:lnTo>
                    <a:lnTo>
                      <a:pt x="141" y="368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198" y="226"/>
                    </a:lnTo>
                    <a:lnTo>
                      <a:pt x="255" y="226"/>
                    </a:lnTo>
                    <a:lnTo>
                      <a:pt x="283" y="198"/>
                    </a:lnTo>
                    <a:lnTo>
                      <a:pt x="255" y="141"/>
                    </a:lnTo>
                    <a:lnTo>
                      <a:pt x="340" y="141"/>
                    </a:lnTo>
                    <a:lnTo>
                      <a:pt x="283" y="56"/>
                    </a:lnTo>
                    <a:lnTo>
                      <a:pt x="311" y="0"/>
                    </a:lnTo>
                    <a:lnTo>
                      <a:pt x="340" y="85"/>
                    </a:lnTo>
                    <a:lnTo>
                      <a:pt x="482" y="85"/>
                    </a:lnTo>
                    <a:lnTo>
                      <a:pt x="482" y="56"/>
                    </a:lnTo>
                    <a:lnTo>
                      <a:pt x="538" y="28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623" y="198"/>
                    </a:lnTo>
                    <a:lnTo>
                      <a:pt x="652" y="226"/>
                    </a:lnTo>
                    <a:lnTo>
                      <a:pt x="652" y="311"/>
                    </a:lnTo>
                    <a:lnTo>
                      <a:pt x="680" y="368"/>
                    </a:lnTo>
                    <a:lnTo>
                      <a:pt x="652" y="425"/>
                    </a:lnTo>
                    <a:lnTo>
                      <a:pt x="708" y="453"/>
                    </a:lnTo>
                    <a:lnTo>
                      <a:pt x="708" y="510"/>
                    </a:lnTo>
                    <a:lnTo>
                      <a:pt x="680" y="567"/>
                    </a:lnTo>
                    <a:lnTo>
                      <a:pt x="737" y="623"/>
                    </a:lnTo>
                    <a:lnTo>
                      <a:pt x="708" y="623"/>
                    </a:lnTo>
                    <a:lnTo>
                      <a:pt x="623" y="595"/>
                    </a:lnTo>
                    <a:lnTo>
                      <a:pt x="623" y="623"/>
                    </a:lnTo>
                    <a:lnTo>
                      <a:pt x="680" y="737"/>
                    </a:lnTo>
                    <a:lnTo>
                      <a:pt x="765" y="737"/>
                    </a:lnTo>
                    <a:lnTo>
                      <a:pt x="793" y="793"/>
                    </a:lnTo>
                    <a:lnTo>
                      <a:pt x="737" y="878"/>
                    </a:lnTo>
                    <a:lnTo>
                      <a:pt x="765" y="935"/>
                    </a:lnTo>
                    <a:lnTo>
                      <a:pt x="765" y="992"/>
                    </a:lnTo>
                    <a:lnTo>
                      <a:pt x="878" y="1020"/>
                    </a:lnTo>
                    <a:lnTo>
                      <a:pt x="850" y="1077"/>
                    </a:lnTo>
                    <a:lnTo>
                      <a:pt x="765" y="1077"/>
                    </a:lnTo>
                    <a:lnTo>
                      <a:pt x="737" y="1162"/>
                    </a:lnTo>
                    <a:lnTo>
                      <a:pt x="708" y="1162"/>
                    </a:lnTo>
                    <a:lnTo>
                      <a:pt x="737" y="1247"/>
                    </a:lnTo>
                    <a:lnTo>
                      <a:pt x="708" y="1332"/>
                    </a:lnTo>
                    <a:lnTo>
                      <a:pt x="737" y="1389"/>
                    </a:lnTo>
                    <a:lnTo>
                      <a:pt x="680" y="1389"/>
                    </a:lnTo>
                    <a:lnTo>
                      <a:pt x="652" y="1417"/>
                    </a:lnTo>
                    <a:lnTo>
                      <a:pt x="708" y="1502"/>
                    </a:lnTo>
                    <a:lnTo>
                      <a:pt x="652" y="1502"/>
                    </a:lnTo>
                    <a:lnTo>
                      <a:pt x="652" y="1559"/>
                    </a:lnTo>
                    <a:lnTo>
                      <a:pt x="595" y="1531"/>
                    </a:lnTo>
                    <a:lnTo>
                      <a:pt x="567" y="1474"/>
                    </a:lnTo>
                    <a:lnTo>
                      <a:pt x="538" y="1502"/>
                    </a:lnTo>
                    <a:lnTo>
                      <a:pt x="595" y="1701"/>
                    </a:lnTo>
                    <a:lnTo>
                      <a:pt x="567" y="17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31" y="5194"/>
                <a:ext cx="368" cy="341"/>
              </a:xfrm>
              <a:custGeom>
                <a:avLst/>
                <a:gdLst>
                  <a:gd name="T0" fmla="*/ 255 w 368"/>
                  <a:gd name="T1" fmla="*/ 57 h 341"/>
                  <a:gd name="T2" fmla="*/ 368 w 368"/>
                  <a:gd name="T3" fmla="*/ 199 h 341"/>
                  <a:gd name="T4" fmla="*/ 312 w 368"/>
                  <a:gd name="T5" fmla="*/ 199 h 341"/>
                  <a:gd name="T6" fmla="*/ 312 w 368"/>
                  <a:gd name="T7" fmla="*/ 284 h 341"/>
                  <a:gd name="T8" fmla="*/ 255 w 368"/>
                  <a:gd name="T9" fmla="*/ 341 h 341"/>
                  <a:gd name="T10" fmla="*/ 198 w 368"/>
                  <a:gd name="T11" fmla="*/ 284 h 341"/>
                  <a:gd name="T12" fmla="*/ 85 w 368"/>
                  <a:gd name="T13" fmla="*/ 284 h 341"/>
                  <a:gd name="T14" fmla="*/ 56 w 368"/>
                  <a:gd name="T15" fmla="*/ 255 h 341"/>
                  <a:gd name="T16" fmla="*/ 56 w 368"/>
                  <a:gd name="T17" fmla="*/ 142 h 341"/>
                  <a:gd name="T18" fmla="*/ 0 w 368"/>
                  <a:gd name="T19" fmla="*/ 0 h 341"/>
                  <a:gd name="T20" fmla="*/ 170 w 368"/>
                  <a:gd name="T21" fmla="*/ 0 h 341"/>
                  <a:gd name="T22" fmla="*/ 255 w 368"/>
                  <a:gd name="T23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8" h="341">
                    <a:moveTo>
                      <a:pt x="255" y="57"/>
                    </a:moveTo>
                    <a:lnTo>
                      <a:pt x="368" y="199"/>
                    </a:lnTo>
                    <a:lnTo>
                      <a:pt x="312" y="199"/>
                    </a:lnTo>
                    <a:lnTo>
                      <a:pt x="312" y="284"/>
                    </a:lnTo>
                    <a:lnTo>
                      <a:pt x="255" y="341"/>
                    </a:lnTo>
                    <a:lnTo>
                      <a:pt x="198" y="284"/>
                    </a:lnTo>
                    <a:lnTo>
                      <a:pt x="85" y="284"/>
                    </a:lnTo>
                    <a:lnTo>
                      <a:pt x="56" y="255"/>
                    </a:lnTo>
                    <a:lnTo>
                      <a:pt x="56" y="142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25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17" y="4542"/>
                <a:ext cx="851" cy="709"/>
              </a:xfrm>
              <a:custGeom>
                <a:avLst/>
                <a:gdLst>
                  <a:gd name="T0" fmla="*/ 114 w 851"/>
                  <a:gd name="T1" fmla="*/ 652 h 709"/>
                  <a:gd name="T2" fmla="*/ 284 w 851"/>
                  <a:gd name="T3" fmla="*/ 652 h 709"/>
                  <a:gd name="T4" fmla="*/ 369 w 851"/>
                  <a:gd name="T5" fmla="*/ 709 h 709"/>
                  <a:gd name="T6" fmla="*/ 369 w 851"/>
                  <a:gd name="T7" fmla="*/ 624 h 709"/>
                  <a:gd name="T8" fmla="*/ 454 w 851"/>
                  <a:gd name="T9" fmla="*/ 652 h 709"/>
                  <a:gd name="T10" fmla="*/ 454 w 851"/>
                  <a:gd name="T11" fmla="*/ 596 h 709"/>
                  <a:gd name="T12" fmla="*/ 426 w 851"/>
                  <a:gd name="T13" fmla="*/ 539 h 709"/>
                  <a:gd name="T14" fmla="*/ 567 w 851"/>
                  <a:gd name="T15" fmla="*/ 511 h 709"/>
                  <a:gd name="T16" fmla="*/ 596 w 851"/>
                  <a:gd name="T17" fmla="*/ 624 h 709"/>
                  <a:gd name="T18" fmla="*/ 624 w 851"/>
                  <a:gd name="T19" fmla="*/ 624 h 709"/>
                  <a:gd name="T20" fmla="*/ 681 w 851"/>
                  <a:gd name="T21" fmla="*/ 596 h 709"/>
                  <a:gd name="T22" fmla="*/ 681 w 851"/>
                  <a:gd name="T23" fmla="*/ 511 h 709"/>
                  <a:gd name="T24" fmla="*/ 737 w 851"/>
                  <a:gd name="T25" fmla="*/ 567 h 709"/>
                  <a:gd name="T26" fmla="*/ 794 w 851"/>
                  <a:gd name="T27" fmla="*/ 567 h 709"/>
                  <a:gd name="T28" fmla="*/ 794 w 851"/>
                  <a:gd name="T29" fmla="*/ 340 h 709"/>
                  <a:gd name="T30" fmla="*/ 851 w 851"/>
                  <a:gd name="T31" fmla="*/ 397 h 709"/>
                  <a:gd name="T32" fmla="*/ 851 w 851"/>
                  <a:gd name="T33" fmla="*/ 284 h 709"/>
                  <a:gd name="T34" fmla="*/ 794 w 851"/>
                  <a:gd name="T35" fmla="*/ 199 h 709"/>
                  <a:gd name="T36" fmla="*/ 766 w 851"/>
                  <a:gd name="T37" fmla="*/ 142 h 709"/>
                  <a:gd name="T38" fmla="*/ 709 w 851"/>
                  <a:gd name="T39" fmla="*/ 142 h 709"/>
                  <a:gd name="T40" fmla="*/ 681 w 851"/>
                  <a:gd name="T41" fmla="*/ 255 h 709"/>
                  <a:gd name="T42" fmla="*/ 652 w 851"/>
                  <a:gd name="T43" fmla="*/ 227 h 709"/>
                  <a:gd name="T44" fmla="*/ 624 w 851"/>
                  <a:gd name="T45" fmla="*/ 142 h 709"/>
                  <a:gd name="T46" fmla="*/ 652 w 851"/>
                  <a:gd name="T47" fmla="*/ 57 h 709"/>
                  <a:gd name="T48" fmla="*/ 652 w 851"/>
                  <a:gd name="T49" fmla="*/ 0 h 709"/>
                  <a:gd name="T50" fmla="*/ 341 w 851"/>
                  <a:gd name="T51" fmla="*/ 142 h 709"/>
                  <a:gd name="T52" fmla="*/ 199 w 851"/>
                  <a:gd name="T53" fmla="*/ 227 h 709"/>
                  <a:gd name="T54" fmla="*/ 142 w 851"/>
                  <a:gd name="T55" fmla="*/ 199 h 709"/>
                  <a:gd name="T56" fmla="*/ 85 w 851"/>
                  <a:gd name="T57" fmla="*/ 199 h 709"/>
                  <a:gd name="T58" fmla="*/ 85 w 851"/>
                  <a:gd name="T59" fmla="*/ 227 h 709"/>
                  <a:gd name="T60" fmla="*/ 0 w 851"/>
                  <a:gd name="T61" fmla="*/ 227 h 709"/>
                  <a:gd name="T62" fmla="*/ 0 w 851"/>
                  <a:gd name="T63" fmla="*/ 284 h 709"/>
                  <a:gd name="T64" fmla="*/ 29 w 851"/>
                  <a:gd name="T65" fmla="*/ 312 h 709"/>
                  <a:gd name="T66" fmla="*/ 0 w 851"/>
                  <a:gd name="T67" fmla="*/ 426 h 709"/>
                  <a:gd name="T68" fmla="*/ 114 w 851"/>
                  <a:gd name="T69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1" h="709">
                    <a:moveTo>
                      <a:pt x="114" y="652"/>
                    </a:moveTo>
                    <a:lnTo>
                      <a:pt x="284" y="652"/>
                    </a:lnTo>
                    <a:lnTo>
                      <a:pt x="369" y="709"/>
                    </a:lnTo>
                    <a:lnTo>
                      <a:pt x="369" y="624"/>
                    </a:lnTo>
                    <a:lnTo>
                      <a:pt x="454" y="652"/>
                    </a:lnTo>
                    <a:lnTo>
                      <a:pt x="454" y="596"/>
                    </a:lnTo>
                    <a:lnTo>
                      <a:pt x="426" y="539"/>
                    </a:lnTo>
                    <a:lnTo>
                      <a:pt x="567" y="511"/>
                    </a:lnTo>
                    <a:lnTo>
                      <a:pt x="596" y="624"/>
                    </a:lnTo>
                    <a:lnTo>
                      <a:pt x="624" y="624"/>
                    </a:lnTo>
                    <a:lnTo>
                      <a:pt x="681" y="596"/>
                    </a:lnTo>
                    <a:lnTo>
                      <a:pt x="681" y="51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851" y="397"/>
                    </a:lnTo>
                    <a:lnTo>
                      <a:pt x="851" y="284"/>
                    </a:lnTo>
                    <a:lnTo>
                      <a:pt x="794" y="199"/>
                    </a:lnTo>
                    <a:lnTo>
                      <a:pt x="766" y="142"/>
                    </a:lnTo>
                    <a:lnTo>
                      <a:pt x="709" y="142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52" y="0"/>
                    </a:lnTo>
                    <a:lnTo>
                      <a:pt x="341" y="142"/>
                    </a:lnTo>
                    <a:lnTo>
                      <a:pt x="199" y="227"/>
                    </a:lnTo>
                    <a:lnTo>
                      <a:pt x="142" y="199"/>
                    </a:lnTo>
                    <a:lnTo>
                      <a:pt x="85" y="199"/>
                    </a:lnTo>
                    <a:lnTo>
                      <a:pt x="85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0" y="426"/>
                    </a:lnTo>
                    <a:lnTo>
                      <a:pt x="114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1181" y="3720"/>
                <a:ext cx="879" cy="1077"/>
              </a:xfrm>
              <a:custGeom>
                <a:avLst/>
                <a:gdLst>
                  <a:gd name="T0" fmla="*/ 85 w 879"/>
                  <a:gd name="T1" fmla="*/ 482 h 1077"/>
                  <a:gd name="T2" fmla="*/ 57 w 879"/>
                  <a:gd name="T3" fmla="*/ 567 h 1077"/>
                  <a:gd name="T4" fmla="*/ 85 w 879"/>
                  <a:gd name="T5" fmla="*/ 567 h 1077"/>
                  <a:gd name="T6" fmla="*/ 114 w 879"/>
                  <a:gd name="T7" fmla="*/ 595 h 1077"/>
                  <a:gd name="T8" fmla="*/ 85 w 879"/>
                  <a:gd name="T9" fmla="*/ 624 h 1077"/>
                  <a:gd name="T10" fmla="*/ 85 w 879"/>
                  <a:gd name="T11" fmla="*/ 681 h 1077"/>
                  <a:gd name="T12" fmla="*/ 29 w 879"/>
                  <a:gd name="T13" fmla="*/ 709 h 1077"/>
                  <a:gd name="T14" fmla="*/ 0 w 879"/>
                  <a:gd name="T15" fmla="*/ 766 h 1077"/>
                  <a:gd name="T16" fmla="*/ 0 w 879"/>
                  <a:gd name="T17" fmla="*/ 794 h 1077"/>
                  <a:gd name="T18" fmla="*/ 57 w 879"/>
                  <a:gd name="T19" fmla="*/ 822 h 1077"/>
                  <a:gd name="T20" fmla="*/ 85 w 879"/>
                  <a:gd name="T21" fmla="*/ 879 h 1077"/>
                  <a:gd name="T22" fmla="*/ 114 w 879"/>
                  <a:gd name="T23" fmla="*/ 907 h 1077"/>
                  <a:gd name="T24" fmla="*/ 170 w 879"/>
                  <a:gd name="T25" fmla="*/ 879 h 1077"/>
                  <a:gd name="T26" fmla="*/ 142 w 879"/>
                  <a:gd name="T27" fmla="*/ 851 h 1077"/>
                  <a:gd name="T28" fmla="*/ 255 w 879"/>
                  <a:gd name="T29" fmla="*/ 794 h 1077"/>
                  <a:gd name="T30" fmla="*/ 284 w 879"/>
                  <a:gd name="T31" fmla="*/ 907 h 1077"/>
                  <a:gd name="T32" fmla="*/ 312 w 879"/>
                  <a:gd name="T33" fmla="*/ 879 h 1077"/>
                  <a:gd name="T34" fmla="*/ 397 w 879"/>
                  <a:gd name="T35" fmla="*/ 936 h 1077"/>
                  <a:gd name="T36" fmla="*/ 454 w 879"/>
                  <a:gd name="T37" fmla="*/ 879 h 1077"/>
                  <a:gd name="T38" fmla="*/ 511 w 879"/>
                  <a:gd name="T39" fmla="*/ 879 h 1077"/>
                  <a:gd name="T40" fmla="*/ 567 w 879"/>
                  <a:gd name="T41" fmla="*/ 964 h 1077"/>
                  <a:gd name="T42" fmla="*/ 539 w 879"/>
                  <a:gd name="T43" fmla="*/ 1021 h 1077"/>
                  <a:gd name="T44" fmla="*/ 596 w 879"/>
                  <a:gd name="T45" fmla="*/ 1049 h 1077"/>
                  <a:gd name="T46" fmla="*/ 652 w 879"/>
                  <a:gd name="T47" fmla="*/ 1021 h 1077"/>
                  <a:gd name="T48" fmla="*/ 709 w 879"/>
                  <a:gd name="T49" fmla="*/ 1077 h 1077"/>
                  <a:gd name="T50" fmla="*/ 766 w 879"/>
                  <a:gd name="T51" fmla="*/ 1077 h 1077"/>
                  <a:gd name="T52" fmla="*/ 794 w 879"/>
                  <a:gd name="T53" fmla="*/ 1049 h 1077"/>
                  <a:gd name="T54" fmla="*/ 766 w 879"/>
                  <a:gd name="T55" fmla="*/ 992 h 1077"/>
                  <a:gd name="T56" fmla="*/ 851 w 879"/>
                  <a:gd name="T57" fmla="*/ 992 h 1077"/>
                  <a:gd name="T58" fmla="*/ 794 w 879"/>
                  <a:gd name="T59" fmla="*/ 907 h 1077"/>
                  <a:gd name="T60" fmla="*/ 822 w 879"/>
                  <a:gd name="T61" fmla="*/ 851 h 1077"/>
                  <a:gd name="T62" fmla="*/ 851 w 879"/>
                  <a:gd name="T63" fmla="*/ 766 h 1077"/>
                  <a:gd name="T64" fmla="*/ 879 w 879"/>
                  <a:gd name="T65" fmla="*/ 737 h 1077"/>
                  <a:gd name="T66" fmla="*/ 851 w 879"/>
                  <a:gd name="T67" fmla="*/ 652 h 1077"/>
                  <a:gd name="T68" fmla="*/ 879 w 879"/>
                  <a:gd name="T69" fmla="*/ 624 h 1077"/>
                  <a:gd name="T70" fmla="*/ 851 w 879"/>
                  <a:gd name="T71" fmla="*/ 595 h 1077"/>
                  <a:gd name="T72" fmla="*/ 794 w 879"/>
                  <a:gd name="T73" fmla="*/ 624 h 1077"/>
                  <a:gd name="T74" fmla="*/ 794 w 879"/>
                  <a:gd name="T75" fmla="*/ 510 h 1077"/>
                  <a:gd name="T76" fmla="*/ 766 w 879"/>
                  <a:gd name="T77" fmla="*/ 482 h 1077"/>
                  <a:gd name="T78" fmla="*/ 794 w 879"/>
                  <a:gd name="T79" fmla="*/ 454 h 1077"/>
                  <a:gd name="T80" fmla="*/ 794 w 879"/>
                  <a:gd name="T81" fmla="*/ 284 h 1077"/>
                  <a:gd name="T82" fmla="*/ 709 w 879"/>
                  <a:gd name="T83" fmla="*/ 142 h 1077"/>
                  <a:gd name="T84" fmla="*/ 766 w 879"/>
                  <a:gd name="T85" fmla="*/ 142 h 1077"/>
                  <a:gd name="T86" fmla="*/ 794 w 879"/>
                  <a:gd name="T87" fmla="*/ 114 h 1077"/>
                  <a:gd name="T88" fmla="*/ 737 w 879"/>
                  <a:gd name="T89" fmla="*/ 85 h 1077"/>
                  <a:gd name="T90" fmla="*/ 737 w 879"/>
                  <a:gd name="T91" fmla="*/ 0 h 1077"/>
                  <a:gd name="T92" fmla="*/ 539 w 879"/>
                  <a:gd name="T93" fmla="*/ 29 h 1077"/>
                  <a:gd name="T94" fmla="*/ 539 w 879"/>
                  <a:gd name="T95" fmla="*/ 57 h 1077"/>
                  <a:gd name="T96" fmla="*/ 482 w 879"/>
                  <a:gd name="T97" fmla="*/ 85 h 1077"/>
                  <a:gd name="T98" fmla="*/ 426 w 879"/>
                  <a:gd name="T99" fmla="*/ 29 h 1077"/>
                  <a:gd name="T100" fmla="*/ 369 w 879"/>
                  <a:gd name="T101" fmla="*/ 85 h 1077"/>
                  <a:gd name="T102" fmla="*/ 369 w 879"/>
                  <a:gd name="T103" fmla="*/ 170 h 1077"/>
                  <a:gd name="T104" fmla="*/ 170 w 879"/>
                  <a:gd name="T105" fmla="*/ 227 h 1077"/>
                  <a:gd name="T106" fmla="*/ 85 w 879"/>
                  <a:gd name="T107" fmla="*/ 284 h 1077"/>
                  <a:gd name="T108" fmla="*/ 85 w 879"/>
                  <a:gd name="T109" fmla="*/ 369 h 1077"/>
                  <a:gd name="T110" fmla="*/ 114 w 879"/>
                  <a:gd name="T111" fmla="*/ 425 h 1077"/>
                  <a:gd name="T112" fmla="*/ 85 w 879"/>
                  <a:gd name="T113" fmla="*/ 482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79" h="1077">
                    <a:moveTo>
                      <a:pt x="85" y="482"/>
                    </a:moveTo>
                    <a:lnTo>
                      <a:pt x="57" y="567"/>
                    </a:lnTo>
                    <a:lnTo>
                      <a:pt x="85" y="567"/>
                    </a:lnTo>
                    <a:lnTo>
                      <a:pt x="114" y="595"/>
                    </a:lnTo>
                    <a:lnTo>
                      <a:pt x="85" y="624"/>
                    </a:lnTo>
                    <a:lnTo>
                      <a:pt x="85" y="681"/>
                    </a:lnTo>
                    <a:lnTo>
                      <a:pt x="29" y="709"/>
                    </a:lnTo>
                    <a:lnTo>
                      <a:pt x="0" y="766"/>
                    </a:lnTo>
                    <a:lnTo>
                      <a:pt x="0" y="794"/>
                    </a:lnTo>
                    <a:lnTo>
                      <a:pt x="57" y="822"/>
                    </a:lnTo>
                    <a:lnTo>
                      <a:pt x="85" y="879"/>
                    </a:lnTo>
                    <a:lnTo>
                      <a:pt x="114" y="907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55" y="794"/>
                    </a:lnTo>
                    <a:lnTo>
                      <a:pt x="284" y="907"/>
                    </a:lnTo>
                    <a:lnTo>
                      <a:pt x="312" y="879"/>
                    </a:lnTo>
                    <a:lnTo>
                      <a:pt x="397" y="936"/>
                    </a:lnTo>
                    <a:lnTo>
                      <a:pt x="454" y="879"/>
                    </a:lnTo>
                    <a:lnTo>
                      <a:pt x="511" y="879"/>
                    </a:lnTo>
                    <a:lnTo>
                      <a:pt x="567" y="964"/>
                    </a:lnTo>
                    <a:lnTo>
                      <a:pt x="539" y="1021"/>
                    </a:lnTo>
                    <a:lnTo>
                      <a:pt x="596" y="1049"/>
                    </a:lnTo>
                    <a:lnTo>
                      <a:pt x="652" y="1021"/>
                    </a:lnTo>
                    <a:lnTo>
                      <a:pt x="709" y="1077"/>
                    </a:lnTo>
                    <a:lnTo>
                      <a:pt x="766" y="1077"/>
                    </a:lnTo>
                    <a:lnTo>
                      <a:pt x="794" y="1049"/>
                    </a:lnTo>
                    <a:lnTo>
                      <a:pt x="766" y="992"/>
                    </a:lnTo>
                    <a:lnTo>
                      <a:pt x="851" y="992"/>
                    </a:lnTo>
                    <a:lnTo>
                      <a:pt x="794" y="907"/>
                    </a:lnTo>
                    <a:lnTo>
                      <a:pt x="822" y="851"/>
                    </a:lnTo>
                    <a:lnTo>
                      <a:pt x="851" y="766"/>
                    </a:lnTo>
                    <a:lnTo>
                      <a:pt x="879" y="737"/>
                    </a:lnTo>
                    <a:lnTo>
                      <a:pt x="851" y="652"/>
                    </a:lnTo>
                    <a:lnTo>
                      <a:pt x="879" y="624"/>
                    </a:lnTo>
                    <a:lnTo>
                      <a:pt x="851" y="595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766" y="482"/>
                    </a:lnTo>
                    <a:lnTo>
                      <a:pt x="794" y="454"/>
                    </a:lnTo>
                    <a:lnTo>
                      <a:pt x="794" y="284"/>
                    </a:lnTo>
                    <a:lnTo>
                      <a:pt x="709" y="142"/>
                    </a:lnTo>
                    <a:lnTo>
                      <a:pt x="766" y="142"/>
                    </a:lnTo>
                    <a:lnTo>
                      <a:pt x="794" y="114"/>
                    </a:lnTo>
                    <a:lnTo>
                      <a:pt x="737" y="85"/>
                    </a:lnTo>
                    <a:lnTo>
                      <a:pt x="737" y="0"/>
                    </a:lnTo>
                    <a:lnTo>
                      <a:pt x="539" y="29"/>
                    </a:lnTo>
                    <a:lnTo>
                      <a:pt x="539" y="57"/>
                    </a:lnTo>
                    <a:lnTo>
                      <a:pt x="482" y="85"/>
                    </a:lnTo>
                    <a:lnTo>
                      <a:pt x="426" y="29"/>
                    </a:lnTo>
                    <a:lnTo>
                      <a:pt x="369" y="85"/>
                    </a:lnTo>
                    <a:lnTo>
                      <a:pt x="369" y="170"/>
                    </a:lnTo>
                    <a:lnTo>
                      <a:pt x="170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14" y="425"/>
                    </a:lnTo>
                    <a:lnTo>
                      <a:pt x="85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1890" y="3493"/>
                <a:ext cx="765" cy="1163"/>
              </a:xfrm>
              <a:custGeom>
                <a:avLst/>
                <a:gdLst>
                  <a:gd name="T0" fmla="*/ 28 w 765"/>
                  <a:gd name="T1" fmla="*/ 227 h 1163"/>
                  <a:gd name="T2" fmla="*/ 28 w 765"/>
                  <a:gd name="T3" fmla="*/ 312 h 1163"/>
                  <a:gd name="T4" fmla="*/ 85 w 765"/>
                  <a:gd name="T5" fmla="*/ 341 h 1163"/>
                  <a:gd name="T6" fmla="*/ 57 w 765"/>
                  <a:gd name="T7" fmla="*/ 369 h 1163"/>
                  <a:gd name="T8" fmla="*/ 0 w 765"/>
                  <a:gd name="T9" fmla="*/ 369 h 1163"/>
                  <a:gd name="T10" fmla="*/ 85 w 765"/>
                  <a:gd name="T11" fmla="*/ 511 h 1163"/>
                  <a:gd name="T12" fmla="*/ 85 w 765"/>
                  <a:gd name="T13" fmla="*/ 681 h 1163"/>
                  <a:gd name="T14" fmla="*/ 57 w 765"/>
                  <a:gd name="T15" fmla="*/ 709 h 1163"/>
                  <a:gd name="T16" fmla="*/ 85 w 765"/>
                  <a:gd name="T17" fmla="*/ 737 h 1163"/>
                  <a:gd name="T18" fmla="*/ 85 w 765"/>
                  <a:gd name="T19" fmla="*/ 851 h 1163"/>
                  <a:gd name="T20" fmla="*/ 142 w 765"/>
                  <a:gd name="T21" fmla="*/ 822 h 1163"/>
                  <a:gd name="T22" fmla="*/ 170 w 765"/>
                  <a:gd name="T23" fmla="*/ 851 h 1163"/>
                  <a:gd name="T24" fmla="*/ 142 w 765"/>
                  <a:gd name="T25" fmla="*/ 879 h 1163"/>
                  <a:gd name="T26" fmla="*/ 170 w 765"/>
                  <a:gd name="T27" fmla="*/ 964 h 1163"/>
                  <a:gd name="T28" fmla="*/ 142 w 765"/>
                  <a:gd name="T29" fmla="*/ 993 h 1163"/>
                  <a:gd name="T30" fmla="*/ 113 w 765"/>
                  <a:gd name="T31" fmla="*/ 1078 h 1163"/>
                  <a:gd name="T32" fmla="*/ 142 w 765"/>
                  <a:gd name="T33" fmla="*/ 1163 h 1163"/>
                  <a:gd name="T34" fmla="*/ 284 w 765"/>
                  <a:gd name="T35" fmla="*/ 1163 h 1163"/>
                  <a:gd name="T36" fmla="*/ 284 w 765"/>
                  <a:gd name="T37" fmla="*/ 1134 h 1163"/>
                  <a:gd name="T38" fmla="*/ 340 w 765"/>
                  <a:gd name="T39" fmla="*/ 1106 h 1163"/>
                  <a:gd name="T40" fmla="*/ 425 w 765"/>
                  <a:gd name="T41" fmla="*/ 1049 h 1163"/>
                  <a:gd name="T42" fmla="*/ 482 w 765"/>
                  <a:gd name="T43" fmla="*/ 1049 h 1163"/>
                  <a:gd name="T44" fmla="*/ 454 w 765"/>
                  <a:gd name="T45" fmla="*/ 993 h 1163"/>
                  <a:gd name="T46" fmla="*/ 482 w 765"/>
                  <a:gd name="T47" fmla="*/ 964 h 1163"/>
                  <a:gd name="T48" fmla="*/ 454 w 765"/>
                  <a:gd name="T49" fmla="*/ 908 h 1163"/>
                  <a:gd name="T50" fmla="*/ 539 w 765"/>
                  <a:gd name="T51" fmla="*/ 851 h 1163"/>
                  <a:gd name="T52" fmla="*/ 567 w 765"/>
                  <a:gd name="T53" fmla="*/ 737 h 1163"/>
                  <a:gd name="T54" fmla="*/ 539 w 765"/>
                  <a:gd name="T55" fmla="*/ 737 h 1163"/>
                  <a:gd name="T56" fmla="*/ 510 w 765"/>
                  <a:gd name="T57" fmla="*/ 681 h 1163"/>
                  <a:gd name="T58" fmla="*/ 567 w 765"/>
                  <a:gd name="T59" fmla="*/ 596 h 1163"/>
                  <a:gd name="T60" fmla="*/ 709 w 765"/>
                  <a:gd name="T61" fmla="*/ 567 h 1163"/>
                  <a:gd name="T62" fmla="*/ 737 w 765"/>
                  <a:gd name="T63" fmla="*/ 539 h 1163"/>
                  <a:gd name="T64" fmla="*/ 680 w 765"/>
                  <a:gd name="T65" fmla="*/ 482 h 1163"/>
                  <a:gd name="T66" fmla="*/ 624 w 765"/>
                  <a:gd name="T67" fmla="*/ 482 h 1163"/>
                  <a:gd name="T68" fmla="*/ 595 w 765"/>
                  <a:gd name="T69" fmla="*/ 454 h 1163"/>
                  <a:gd name="T70" fmla="*/ 652 w 765"/>
                  <a:gd name="T71" fmla="*/ 369 h 1163"/>
                  <a:gd name="T72" fmla="*/ 680 w 765"/>
                  <a:gd name="T73" fmla="*/ 369 h 1163"/>
                  <a:gd name="T74" fmla="*/ 680 w 765"/>
                  <a:gd name="T75" fmla="*/ 256 h 1163"/>
                  <a:gd name="T76" fmla="*/ 765 w 765"/>
                  <a:gd name="T77" fmla="*/ 199 h 1163"/>
                  <a:gd name="T78" fmla="*/ 737 w 765"/>
                  <a:gd name="T79" fmla="*/ 142 h 1163"/>
                  <a:gd name="T80" fmla="*/ 737 w 765"/>
                  <a:gd name="T81" fmla="*/ 114 h 1163"/>
                  <a:gd name="T82" fmla="*/ 595 w 765"/>
                  <a:gd name="T83" fmla="*/ 114 h 1163"/>
                  <a:gd name="T84" fmla="*/ 539 w 765"/>
                  <a:gd name="T85" fmla="*/ 29 h 1163"/>
                  <a:gd name="T86" fmla="*/ 425 w 765"/>
                  <a:gd name="T87" fmla="*/ 0 h 1163"/>
                  <a:gd name="T88" fmla="*/ 369 w 765"/>
                  <a:gd name="T89" fmla="*/ 57 h 1163"/>
                  <a:gd name="T90" fmla="*/ 369 w 765"/>
                  <a:gd name="T91" fmla="*/ 114 h 1163"/>
                  <a:gd name="T92" fmla="*/ 312 w 765"/>
                  <a:gd name="T93" fmla="*/ 142 h 1163"/>
                  <a:gd name="T94" fmla="*/ 284 w 765"/>
                  <a:gd name="T95" fmla="*/ 85 h 1163"/>
                  <a:gd name="T96" fmla="*/ 255 w 765"/>
                  <a:gd name="T97" fmla="*/ 114 h 1163"/>
                  <a:gd name="T98" fmla="*/ 170 w 765"/>
                  <a:gd name="T99" fmla="*/ 85 h 1163"/>
                  <a:gd name="T100" fmla="*/ 142 w 765"/>
                  <a:gd name="T101" fmla="*/ 142 h 1163"/>
                  <a:gd name="T102" fmla="*/ 170 w 765"/>
                  <a:gd name="T103" fmla="*/ 170 h 1163"/>
                  <a:gd name="T104" fmla="*/ 85 w 765"/>
                  <a:gd name="T105" fmla="*/ 227 h 1163"/>
                  <a:gd name="T106" fmla="*/ 28 w 765"/>
                  <a:gd name="T107" fmla="*/ 227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1163">
                    <a:moveTo>
                      <a:pt x="28" y="227"/>
                    </a:moveTo>
                    <a:lnTo>
                      <a:pt x="28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0" y="369"/>
                    </a:lnTo>
                    <a:lnTo>
                      <a:pt x="85" y="511"/>
                    </a:lnTo>
                    <a:lnTo>
                      <a:pt x="85" y="681"/>
                    </a:lnTo>
                    <a:lnTo>
                      <a:pt x="57" y="709"/>
                    </a:lnTo>
                    <a:lnTo>
                      <a:pt x="85" y="737"/>
                    </a:lnTo>
                    <a:lnTo>
                      <a:pt x="85" y="851"/>
                    </a:lnTo>
                    <a:lnTo>
                      <a:pt x="142" y="822"/>
                    </a:lnTo>
                    <a:lnTo>
                      <a:pt x="170" y="851"/>
                    </a:lnTo>
                    <a:lnTo>
                      <a:pt x="142" y="879"/>
                    </a:lnTo>
                    <a:lnTo>
                      <a:pt x="170" y="964"/>
                    </a:lnTo>
                    <a:lnTo>
                      <a:pt x="142" y="993"/>
                    </a:lnTo>
                    <a:lnTo>
                      <a:pt x="113" y="1078"/>
                    </a:lnTo>
                    <a:lnTo>
                      <a:pt x="142" y="1163"/>
                    </a:lnTo>
                    <a:lnTo>
                      <a:pt x="284" y="1163"/>
                    </a:lnTo>
                    <a:lnTo>
                      <a:pt x="284" y="1134"/>
                    </a:lnTo>
                    <a:lnTo>
                      <a:pt x="340" y="1106"/>
                    </a:lnTo>
                    <a:lnTo>
                      <a:pt x="425" y="1049"/>
                    </a:lnTo>
                    <a:lnTo>
                      <a:pt x="482" y="1049"/>
                    </a:lnTo>
                    <a:lnTo>
                      <a:pt x="454" y="993"/>
                    </a:lnTo>
                    <a:lnTo>
                      <a:pt x="482" y="964"/>
                    </a:lnTo>
                    <a:lnTo>
                      <a:pt x="454" y="908"/>
                    </a:lnTo>
                    <a:lnTo>
                      <a:pt x="539" y="851"/>
                    </a:lnTo>
                    <a:lnTo>
                      <a:pt x="567" y="737"/>
                    </a:lnTo>
                    <a:lnTo>
                      <a:pt x="539" y="737"/>
                    </a:lnTo>
                    <a:lnTo>
                      <a:pt x="510" y="681"/>
                    </a:lnTo>
                    <a:lnTo>
                      <a:pt x="567" y="596"/>
                    </a:lnTo>
                    <a:lnTo>
                      <a:pt x="709" y="567"/>
                    </a:lnTo>
                    <a:lnTo>
                      <a:pt x="737" y="539"/>
                    </a:lnTo>
                    <a:lnTo>
                      <a:pt x="680" y="482"/>
                    </a:lnTo>
                    <a:lnTo>
                      <a:pt x="624" y="482"/>
                    </a:lnTo>
                    <a:lnTo>
                      <a:pt x="595" y="454"/>
                    </a:lnTo>
                    <a:lnTo>
                      <a:pt x="652" y="369"/>
                    </a:lnTo>
                    <a:lnTo>
                      <a:pt x="680" y="369"/>
                    </a:lnTo>
                    <a:lnTo>
                      <a:pt x="680" y="256"/>
                    </a:lnTo>
                    <a:lnTo>
                      <a:pt x="765" y="199"/>
                    </a:lnTo>
                    <a:lnTo>
                      <a:pt x="737" y="142"/>
                    </a:lnTo>
                    <a:lnTo>
                      <a:pt x="737" y="114"/>
                    </a:lnTo>
                    <a:lnTo>
                      <a:pt x="595" y="114"/>
                    </a:lnTo>
                    <a:lnTo>
                      <a:pt x="539" y="29"/>
                    </a:lnTo>
                    <a:lnTo>
                      <a:pt x="425" y="0"/>
                    </a:lnTo>
                    <a:lnTo>
                      <a:pt x="369" y="57"/>
                    </a:lnTo>
                    <a:lnTo>
                      <a:pt x="369" y="114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114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85" y="227"/>
                    </a:lnTo>
                    <a:lnTo>
                      <a:pt x="2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704" y="800"/>
                <a:ext cx="908" cy="2240"/>
              </a:xfrm>
              <a:custGeom>
                <a:avLst/>
                <a:gdLst>
                  <a:gd name="T0" fmla="*/ 369 w 908"/>
                  <a:gd name="T1" fmla="*/ 2240 h 2240"/>
                  <a:gd name="T2" fmla="*/ 454 w 908"/>
                  <a:gd name="T3" fmla="*/ 2240 h 2240"/>
                  <a:gd name="T4" fmla="*/ 511 w 908"/>
                  <a:gd name="T5" fmla="*/ 2183 h 2240"/>
                  <a:gd name="T6" fmla="*/ 596 w 908"/>
                  <a:gd name="T7" fmla="*/ 2211 h 2240"/>
                  <a:gd name="T8" fmla="*/ 681 w 908"/>
                  <a:gd name="T9" fmla="*/ 2183 h 2240"/>
                  <a:gd name="T10" fmla="*/ 737 w 908"/>
                  <a:gd name="T11" fmla="*/ 2155 h 2240"/>
                  <a:gd name="T12" fmla="*/ 908 w 908"/>
                  <a:gd name="T13" fmla="*/ 2041 h 2240"/>
                  <a:gd name="T14" fmla="*/ 879 w 908"/>
                  <a:gd name="T15" fmla="*/ 1900 h 2240"/>
                  <a:gd name="T16" fmla="*/ 851 w 908"/>
                  <a:gd name="T17" fmla="*/ 1758 h 2240"/>
                  <a:gd name="T18" fmla="*/ 794 w 908"/>
                  <a:gd name="T19" fmla="*/ 1644 h 2240"/>
                  <a:gd name="T20" fmla="*/ 823 w 908"/>
                  <a:gd name="T21" fmla="*/ 1503 h 2240"/>
                  <a:gd name="T22" fmla="*/ 766 w 908"/>
                  <a:gd name="T23" fmla="*/ 1446 h 2240"/>
                  <a:gd name="T24" fmla="*/ 709 w 908"/>
                  <a:gd name="T25" fmla="*/ 1474 h 2240"/>
                  <a:gd name="T26" fmla="*/ 624 w 908"/>
                  <a:gd name="T27" fmla="*/ 1474 h 2240"/>
                  <a:gd name="T28" fmla="*/ 511 w 908"/>
                  <a:gd name="T29" fmla="*/ 1361 h 2240"/>
                  <a:gd name="T30" fmla="*/ 567 w 908"/>
                  <a:gd name="T31" fmla="*/ 1304 h 2240"/>
                  <a:gd name="T32" fmla="*/ 624 w 908"/>
                  <a:gd name="T33" fmla="*/ 1219 h 2240"/>
                  <a:gd name="T34" fmla="*/ 681 w 908"/>
                  <a:gd name="T35" fmla="*/ 1191 h 2240"/>
                  <a:gd name="T36" fmla="*/ 596 w 908"/>
                  <a:gd name="T37" fmla="*/ 1021 h 2240"/>
                  <a:gd name="T38" fmla="*/ 624 w 908"/>
                  <a:gd name="T39" fmla="*/ 936 h 2240"/>
                  <a:gd name="T40" fmla="*/ 709 w 908"/>
                  <a:gd name="T41" fmla="*/ 822 h 2240"/>
                  <a:gd name="T42" fmla="*/ 681 w 908"/>
                  <a:gd name="T43" fmla="*/ 709 h 2240"/>
                  <a:gd name="T44" fmla="*/ 681 w 908"/>
                  <a:gd name="T45" fmla="*/ 595 h 2240"/>
                  <a:gd name="T46" fmla="*/ 596 w 908"/>
                  <a:gd name="T47" fmla="*/ 539 h 2240"/>
                  <a:gd name="T48" fmla="*/ 624 w 908"/>
                  <a:gd name="T49" fmla="*/ 369 h 2240"/>
                  <a:gd name="T50" fmla="*/ 709 w 908"/>
                  <a:gd name="T51" fmla="*/ 114 h 2240"/>
                  <a:gd name="T52" fmla="*/ 737 w 908"/>
                  <a:gd name="T53" fmla="*/ 0 h 2240"/>
                  <a:gd name="T54" fmla="*/ 567 w 908"/>
                  <a:gd name="T55" fmla="*/ 170 h 2240"/>
                  <a:gd name="T56" fmla="*/ 426 w 908"/>
                  <a:gd name="T57" fmla="*/ 255 h 2240"/>
                  <a:gd name="T58" fmla="*/ 256 w 908"/>
                  <a:gd name="T59" fmla="*/ 425 h 2240"/>
                  <a:gd name="T60" fmla="*/ 284 w 908"/>
                  <a:gd name="T61" fmla="*/ 709 h 2240"/>
                  <a:gd name="T62" fmla="*/ 170 w 908"/>
                  <a:gd name="T63" fmla="*/ 709 h 2240"/>
                  <a:gd name="T64" fmla="*/ 142 w 908"/>
                  <a:gd name="T65" fmla="*/ 822 h 2240"/>
                  <a:gd name="T66" fmla="*/ 0 w 908"/>
                  <a:gd name="T67" fmla="*/ 794 h 2240"/>
                  <a:gd name="T68" fmla="*/ 57 w 908"/>
                  <a:gd name="T69" fmla="*/ 851 h 2240"/>
                  <a:gd name="T70" fmla="*/ 114 w 908"/>
                  <a:gd name="T71" fmla="*/ 907 h 2240"/>
                  <a:gd name="T72" fmla="*/ 227 w 908"/>
                  <a:gd name="T73" fmla="*/ 1049 h 2240"/>
                  <a:gd name="T74" fmla="*/ 170 w 908"/>
                  <a:gd name="T75" fmla="*/ 1162 h 2240"/>
                  <a:gd name="T76" fmla="*/ 142 w 908"/>
                  <a:gd name="T77" fmla="*/ 1304 h 2240"/>
                  <a:gd name="T78" fmla="*/ 29 w 908"/>
                  <a:gd name="T79" fmla="*/ 1361 h 2240"/>
                  <a:gd name="T80" fmla="*/ 114 w 908"/>
                  <a:gd name="T81" fmla="*/ 1531 h 2240"/>
                  <a:gd name="T82" fmla="*/ 142 w 908"/>
                  <a:gd name="T83" fmla="*/ 1786 h 2240"/>
                  <a:gd name="T84" fmla="*/ 170 w 908"/>
                  <a:gd name="T85" fmla="*/ 1956 h 2240"/>
                  <a:gd name="T86" fmla="*/ 256 w 908"/>
                  <a:gd name="T87" fmla="*/ 2098 h 2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08" h="2240">
                    <a:moveTo>
                      <a:pt x="227" y="2126"/>
                    </a:moveTo>
                    <a:lnTo>
                      <a:pt x="369" y="2240"/>
                    </a:lnTo>
                    <a:lnTo>
                      <a:pt x="426" y="2211"/>
                    </a:lnTo>
                    <a:lnTo>
                      <a:pt x="454" y="2240"/>
                    </a:lnTo>
                    <a:lnTo>
                      <a:pt x="482" y="2183"/>
                    </a:lnTo>
                    <a:lnTo>
                      <a:pt x="511" y="2183"/>
                    </a:lnTo>
                    <a:lnTo>
                      <a:pt x="539" y="2183"/>
                    </a:lnTo>
                    <a:lnTo>
                      <a:pt x="596" y="2211"/>
                    </a:lnTo>
                    <a:lnTo>
                      <a:pt x="624" y="2183"/>
                    </a:lnTo>
                    <a:lnTo>
                      <a:pt x="681" y="2183"/>
                    </a:lnTo>
                    <a:lnTo>
                      <a:pt x="709" y="2240"/>
                    </a:lnTo>
                    <a:lnTo>
                      <a:pt x="737" y="2155"/>
                    </a:lnTo>
                    <a:lnTo>
                      <a:pt x="851" y="2126"/>
                    </a:lnTo>
                    <a:lnTo>
                      <a:pt x="908" y="2041"/>
                    </a:lnTo>
                    <a:lnTo>
                      <a:pt x="851" y="1956"/>
                    </a:lnTo>
                    <a:lnTo>
                      <a:pt x="879" y="1900"/>
                    </a:lnTo>
                    <a:lnTo>
                      <a:pt x="823" y="1815"/>
                    </a:lnTo>
                    <a:lnTo>
                      <a:pt x="851" y="1758"/>
                    </a:lnTo>
                    <a:lnTo>
                      <a:pt x="794" y="1758"/>
                    </a:lnTo>
                    <a:lnTo>
                      <a:pt x="794" y="1644"/>
                    </a:lnTo>
                    <a:lnTo>
                      <a:pt x="851" y="1559"/>
                    </a:lnTo>
                    <a:lnTo>
                      <a:pt x="823" y="1503"/>
                    </a:lnTo>
                    <a:lnTo>
                      <a:pt x="851" y="1474"/>
                    </a:lnTo>
                    <a:lnTo>
                      <a:pt x="766" y="1446"/>
                    </a:lnTo>
                    <a:lnTo>
                      <a:pt x="737" y="1474"/>
                    </a:lnTo>
                    <a:lnTo>
                      <a:pt x="709" y="1474"/>
                    </a:lnTo>
                    <a:lnTo>
                      <a:pt x="624" y="1503"/>
                    </a:lnTo>
                    <a:lnTo>
                      <a:pt x="624" y="1474"/>
                    </a:lnTo>
                    <a:lnTo>
                      <a:pt x="624" y="1446"/>
                    </a:lnTo>
                    <a:lnTo>
                      <a:pt x="511" y="1361"/>
                    </a:lnTo>
                    <a:lnTo>
                      <a:pt x="511" y="1304"/>
                    </a:lnTo>
                    <a:lnTo>
                      <a:pt x="567" y="1304"/>
                    </a:lnTo>
                    <a:lnTo>
                      <a:pt x="624" y="1248"/>
                    </a:lnTo>
                    <a:lnTo>
                      <a:pt x="624" y="1219"/>
                    </a:lnTo>
                    <a:lnTo>
                      <a:pt x="652" y="1191"/>
                    </a:lnTo>
                    <a:lnTo>
                      <a:pt x="681" y="1191"/>
                    </a:lnTo>
                    <a:lnTo>
                      <a:pt x="652" y="1106"/>
                    </a:lnTo>
                    <a:lnTo>
                      <a:pt x="596" y="1021"/>
                    </a:lnTo>
                    <a:lnTo>
                      <a:pt x="624" y="992"/>
                    </a:lnTo>
                    <a:lnTo>
                      <a:pt x="624" y="936"/>
                    </a:lnTo>
                    <a:lnTo>
                      <a:pt x="709" y="907"/>
                    </a:lnTo>
                    <a:lnTo>
                      <a:pt x="709" y="822"/>
                    </a:lnTo>
                    <a:lnTo>
                      <a:pt x="737" y="794"/>
                    </a:lnTo>
                    <a:lnTo>
                      <a:pt x="681" y="709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624"/>
                    </a:lnTo>
                    <a:lnTo>
                      <a:pt x="596" y="539"/>
                    </a:lnTo>
                    <a:lnTo>
                      <a:pt x="652" y="482"/>
                    </a:lnTo>
                    <a:lnTo>
                      <a:pt x="624" y="369"/>
                    </a:lnTo>
                    <a:lnTo>
                      <a:pt x="737" y="199"/>
                    </a:lnTo>
                    <a:lnTo>
                      <a:pt x="709" y="114"/>
                    </a:lnTo>
                    <a:lnTo>
                      <a:pt x="737" y="85"/>
                    </a:lnTo>
                    <a:lnTo>
                      <a:pt x="737" y="0"/>
                    </a:lnTo>
                    <a:lnTo>
                      <a:pt x="567" y="85"/>
                    </a:lnTo>
                    <a:lnTo>
                      <a:pt x="567" y="170"/>
                    </a:lnTo>
                    <a:lnTo>
                      <a:pt x="482" y="255"/>
                    </a:lnTo>
                    <a:lnTo>
                      <a:pt x="426" y="255"/>
                    </a:lnTo>
                    <a:lnTo>
                      <a:pt x="312" y="425"/>
                    </a:lnTo>
                    <a:lnTo>
                      <a:pt x="256" y="425"/>
                    </a:lnTo>
                    <a:lnTo>
                      <a:pt x="284" y="624"/>
                    </a:lnTo>
                    <a:lnTo>
                      <a:pt x="284" y="709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99" y="794"/>
                    </a:lnTo>
                    <a:lnTo>
                      <a:pt x="142" y="822"/>
                    </a:lnTo>
                    <a:lnTo>
                      <a:pt x="85" y="766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85" y="936"/>
                    </a:lnTo>
                    <a:lnTo>
                      <a:pt x="114" y="907"/>
                    </a:lnTo>
                    <a:lnTo>
                      <a:pt x="142" y="992"/>
                    </a:lnTo>
                    <a:lnTo>
                      <a:pt x="227" y="1049"/>
                    </a:lnTo>
                    <a:lnTo>
                      <a:pt x="170" y="1134"/>
                    </a:lnTo>
                    <a:lnTo>
                      <a:pt x="170" y="1162"/>
                    </a:lnTo>
                    <a:lnTo>
                      <a:pt x="199" y="1191"/>
                    </a:lnTo>
                    <a:lnTo>
                      <a:pt x="142" y="1304"/>
                    </a:lnTo>
                    <a:lnTo>
                      <a:pt x="114" y="1276"/>
                    </a:lnTo>
                    <a:lnTo>
                      <a:pt x="29" y="1361"/>
                    </a:lnTo>
                    <a:lnTo>
                      <a:pt x="29" y="1418"/>
                    </a:lnTo>
                    <a:lnTo>
                      <a:pt x="114" y="1531"/>
                    </a:lnTo>
                    <a:lnTo>
                      <a:pt x="57" y="1644"/>
                    </a:lnTo>
                    <a:lnTo>
                      <a:pt x="142" y="1786"/>
                    </a:lnTo>
                    <a:lnTo>
                      <a:pt x="85" y="1786"/>
                    </a:lnTo>
                    <a:lnTo>
                      <a:pt x="170" y="1956"/>
                    </a:lnTo>
                    <a:lnTo>
                      <a:pt x="170" y="2013"/>
                    </a:lnTo>
                    <a:lnTo>
                      <a:pt x="256" y="2098"/>
                    </a:lnTo>
                    <a:lnTo>
                      <a:pt x="227" y="21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2769" y="1651"/>
                <a:ext cx="1191" cy="1389"/>
              </a:xfrm>
              <a:custGeom>
                <a:avLst/>
                <a:gdLst>
                  <a:gd name="T0" fmla="*/ 227 w 1191"/>
                  <a:gd name="T1" fmla="*/ 1162 h 1389"/>
                  <a:gd name="T2" fmla="*/ 368 w 1191"/>
                  <a:gd name="T3" fmla="*/ 1190 h 1389"/>
                  <a:gd name="T4" fmla="*/ 397 w 1191"/>
                  <a:gd name="T5" fmla="*/ 1190 h 1389"/>
                  <a:gd name="T6" fmla="*/ 453 w 1191"/>
                  <a:gd name="T7" fmla="*/ 1134 h 1389"/>
                  <a:gd name="T8" fmla="*/ 624 w 1191"/>
                  <a:gd name="T9" fmla="*/ 1077 h 1389"/>
                  <a:gd name="T10" fmla="*/ 850 w 1191"/>
                  <a:gd name="T11" fmla="*/ 1389 h 1389"/>
                  <a:gd name="T12" fmla="*/ 935 w 1191"/>
                  <a:gd name="T13" fmla="*/ 1275 h 1389"/>
                  <a:gd name="T14" fmla="*/ 1020 w 1191"/>
                  <a:gd name="T15" fmla="*/ 1275 h 1389"/>
                  <a:gd name="T16" fmla="*/ 1134 w 1191"/>
                  <a:gd name="T17" fmla="*/ 1304 h 1389"/>
                  <a:gd name="T18" fmla="*/ 1191 w 1191"/>
                  <a:gd name="T19" fmla="*/ 1247 h 1389"/>
                  <a:gd name="T20" fmla="*/ 1105 w 1191"/>
                  <a:gd name="T21" fmla="*/ 1105 h 1389"/>
                  <a:gd name="T22" fmla="*/ 1077 w 1191"/>
                  <a:gd name="T23" fmla="*/ 935 h 1389"/>
                  <a:gd name="T24" fmla="*/ 1049 w 1191"/>
                  <a:gd name="T25" fmla="*/ 680 h 1389"/>
                  <a:gd name="T26" fmla="*/ 964 w 1191"/>
                  <a:gd name="T27" fmla="*/ 510 h 1389"/>
                  <a:gd name="T28" fmla="*/ 1077 w 1191"/>
                  <a:gd name="T29" fmla="*/ 453 h 1389"/>
                  <a:gd name="T30" fmla="*/ 1105 w 1191"/>
                  <a:gd name="T31" fmla="*/ 311 h 1389"/>
                  <a:gd name="T32" fmla="*/ 1162 w 1191"/>
                  <a:gd name="T33" fmla="*/ 198 h 1389"/>
                  <a:gd name="T34" fmla="*/ 992 w 1191"/>
                  <a:gd name="T35" fmla="*/ 226 h 1389"/>
                  <a:gd name="T36" fmla="*/ 907 w 1191"/>
                  <a:gd name="T37" fmla="*/ 255 h 1389"/>
                  <a:gd name="T38" fmla="*/ 822 w 1191"/>
                  <a:gd name="T39" fmla="*/ 255 h 1389"/>
                  <a:gd name="T40" fmla="*/ 652 w 1191"/>
                  <a:gd name="T41" fmla="*/ 141 h 1389"/>
                  <a:gd name="T42" fmla="*/ 595 w 1191"/>
                  <a:gd name="T43" fmla="*/ 56 h 1389"/>
                  <a:gd name="T44" fmla="*/ 538 w 1191"/>
                  <a:gd name="T45" fmla="*/ 0 h 1389"/>
                  <a:gd name="T46" fmla="*/ 482 w 1191"/>
                  <a:gd name="T47" fmla="*/ 56 h 1389"/>
                  <a:gd name="T48" fmla="*/ 340 w 1191"/>
                  <a:gd name="T49" fmla="*/ 28 h 1389"/>
                  <a:gd name="T50" fmla="*/ 113 w 1191"/>
                  <a:gd name="T51" fmla="*/ 141 h 1389"/>
                  <a:gd name="T52" fmla="*/ 0 w 1191"/>
                  <a:gd name="T53" fmla="*/ 226 h 1389"/>
                  <a:gd name="T54" fmla="*/ 28 w 1191"/>
                  <a:gd name="T55" fmla="*/ 283 h 1389"/>
                  <a:gd name="T56" fmla="*/ 57 w 1191"/>
                  <a:gd name="T57" fmla="*/ 397 h 1389"/>
                  <a:gd name="T58" fmla="*/ 113 w 1191"/>
                  <a:gd name="T59" fmla="*/ 538 h 1389"/>
                  <a:gd name="T60" fmla="*/ 85 w 1191"/>
                  <a:gd name="T61" fmla="*/ 623 h 1389"/>
                  <a:gd name="T62" fmla="*/ 142 w 1191"/>
                  <a:gd name="T63" fmla="*/ 737 h 1389"/>
                  <a:gd name="T64" fmla="*/ 170 w 1191"/>
                  <a:gd name="T65" fmla="*/ 1020 h 1389"/>
                  <a:gd name="T66" fmla="*/ 142 w 1191"/>
                  <a:gd name="T67" fmla="*/ 1162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1389">
                    <a:moveTo>
                      <a:pt x="170" y="1219"/>
                    </a:moveTo>
                    <a:lnTo>
                      <a:pt x="227" y="1162"/>
                    </a:lnTo>
                    <a:lnTo>
                      <a:pt x="283" y="1219"/>
                    </a:lnTo>
                    <a:lnTo>
                      <a:pt x="368" y="1190"/>
                    </a:lnTo>
                    <a:lnTo>
                      <a:pt x="368" y="1162"/>
                    </a:lnTo>
                    <a:lnTo>
                      <a:pt x="397" y="1190"/>
                    </a:lnTo>
                    <a:lnTo>
                      <a:pt x="397" y="1134"/>
                    </a:lnTo>
                    <a:lnTo>
                      <a:pt x="453" y="1134"/>
                    </a:lnTo>
                    <a:lnTo>
                      <a:pt x="510" y="1049"/>
                    </a:lnTo>
                    <a:lnTo>
                      <a:pt x="624" y="1077"/>
                    </a:lnTo>
                    <a:lnTo>
                      <a:pt x="822" y="1332"/>
                    </a:lnTo>
                    <a:lnTo>
                      <a:pt x="850" y="1389"/>
                    </a:lnTo>
                    <a:lnTo>
                      <a:pt x="964" y="1332"/>
                    </a:lnTo>
                    <a:lnTo>
                      <a:pt x="935" y="1275"/>
                    </a:lnTo>
                    <a:lnTo>
                      <a:pt x="992" y="1247"/>
                    </a:lnTo>
                    <a:lnTo>
                      <a:pt x="1020" y="1275"/>
                    </a:lnTo>
                    <a:lnTo>
                      <a:pt x="1077" y="1247"/>
                    </a:lnTo>
                    <a:lnTo>
                      <a:pt x="1134" y="1304"/>
                    </a:lnTo>
                    <a:lnTo>
                      <a:pt x="1162" y="1275"/>
                    </a:lnTo>
                    <a:lnTo>
                      <a:pt x="1191" y="1247"/>
                    </a:lnTo>
                    <a:lnTo>
                      <a:pt x="1105" y="1162"/>
                    </a:lnTo>
                    <a:lnTo>
                      <a:pt x="1105" y="1105"/>
                    </a:lnTo>
                    <a:lnTo>
                      <a:pt x="1020" y="935"/>
                    </a:lnTo>
                    <a:lnTo>
                      <a:pt x="1077" y="935"/>
                    </a:lnTo>
                    <a:lnTo>
                      <a:pt x="992" y="793"/>
                    </a:lnTo>
                    <a:lnTo>
                      <a:pt x="1049" y="680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1049" y="425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105" y="311"/>
                    </a:lnTo>
                    <a:lnTo>
                      <a:pt x="1105" y="283"/>
                    </a:lnTo>
                    <a:lnTo>
                      <a:pt x="1162" y="198"/>
                    </a:lnTo>
                    <a:lnTo>
                      <a:pt x="1077" y="141"/>
                    </a:lnTo>
                    <a:lnTo>
                      <a:pt x="992" y="226"/>
                    </a:lnTo>
                    <a:lnTo>
                      <a:pt x="964" y="198"/>
                    </a:lnTo>
                    <a:lnTo>
                      <a:pt x="907" y="255"/>
                    </a:lnTo>
                    <a:lnTo>
                      <a:pt x="879" y="198"/>
                    </a:lnTo>
                    <a:lnTo>
                      <a:pt x="822" y="255"/>
                    </a:lnTo>
                    <a:lnTo>
                      <a:pt x="709" y="141"/>
                    </a:lnTo>
                    <a:lnTo>
                      <a:pt x="652" y="141"/>
                    </a:lnTo>
                    <a:lnTo>
                      <a:pt x="567" y="85"/>
                    </a:lnTo>
                    <a:lnTo>
                      <a:pt x="595" y="56"/>
                    </a:lnTo>
                    <a:lnTo>
                      <a:pt x="538" y="56"/>
                    </a:lnTo>
                    <a:lnTo>
                      <a:pt x="538" y="0"/>
                    </a:lnTo>
                    <a:lnTo>
                      <a:pt x="482" y="0"/>
                    </a:lnTo>
                    <a:lnTo>
                      <a:pt x="482" y="56"/>
                    </a:lnTo>
                    <a:lnTo>
                      <a:pt x="425" y="85"/>
                    </a:lnTo>
                    <a:lnTo>
                      <a:pt x="340" y="28"/>
                    </a:lnTo>
                    <a:lnTo>
                      <a:pt x="312" y="113"/>
                    </a:lnTo>
                    <a:lnTo>
                      <a:pt x="113" y="141"/>
                    </a:lnTo>
                    <a:lnTo>
                      <a:pt x="57" y="113"/>
                    </a:lnTo>
                    <a:lnTo>
                      <a:pt x="0" y="226"/>
                    </a:lnTo>
                    <a:lnTo>
                      <a:pt x="28" y="255"/>
                    </a:lnTo>
                    <a:lnTo>
                      <a:pt x="28" y="283"/>
                    </a:lnTo>
                    <a:lnTo>
                      <a:pt x="85" y="368"/>
                    </a:lnTo>
                    <a:lnTo>
                      <a:pt x="57" y="397"/>
                    </a:lnTo>
                    <a:lnTo>
                      <a:pt x="113" y="425"/>
                    </a:lnTo>
                    <a:lnTo>
                      <a:pt x="113" y="538"/>
                    </a:lnTo>
                    <a:lnTo>
                      <a:pt x="85" y="567"/>
                    </a:lnTo>
                    <a:lnTo>
                      <a:pt x="85" y="623"/>
                    </a:lnTo>
                    <a:lnTo>
                      <a:pt x="113" y="595"/>
                    </a:lnTo>
                    <a:lnTo>
                      <a:pt x="142" y="737"/>
                    </a:lnTo>
                    <a:lnTo>
                      <a:pt x="113" y="878"/>
                    </a:lnTo>
                    <a:lnTo>
                      <a:pt x="170" y="1020"/>
                    </a:lnTo>
                    <a:lnTo>
                      <a:pt x="142" y="1049"/>
                    </a:lnTo>
                    <a:lnTo>
                      <a:pt x="142" y="1162"/>
                    </a:lnTo>
                    <a:lnTo>
                      <a:pt x="170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911" y="375"/>
                <a:ext cx="1077" cy="1531"/>
              </a:xfrm>
              <a:custGeom>
                <a:avLst/>
                <a:gdLst>
                  <a:gd name="T0" fmla="*/ 198 w 1077"/>
                  <a:gd name="T1" fmla="*/ 1304 h 1531"/>
                  <a:gd name="T2" fmla="*/ 283 w 1077"/>
                  <a:gd name="T3" fmla="*/ 1361 h 1531"/>
                  <a:gd name="T4" fmla="*/ 340 w 1077"/>
                  <a:gd name="T5" fmla="*/ 1332 h 1531"/>
                  <a:gd name="T6" fmla="*/ 340 w 1077"/>
                  <a:gd name="T7" fmla="*/ 1276 h 1531"/>
                  <a:gd name="T8" fmla="*/ 396 w 1077"/>
                  <a:gd name="T9" fmla="*/ 1276 h 1531"/>
                  <a:gd name="T10" fmla="*/ 396 w 1077"/>
                  <a:gd name="T11" fmla="*/ 1332 h 1531"/>
                  <a:gd name="T12" fmla="*/ 453 w 1077"/>
                  <a:gd name="T13" fmla="*/ 1332 h 1531"/>
                  <a:gd name="T14" fmla="*/ 425 w 1077"/>
                  <a:gd name="T15" fmla="*/ 1361 h 1531"/>
                  <a:gd name="T16" fmla="*/ 510 w 1077"/>
                  <a:gd name="T17" fmla="*/ 1417 h 1531"/>
                  <a:gd name="T18" fmla="*/ 567 w 1077"/>
                  <a:gd name="T19" fmla="*/ 1417 h 1531"/>
                  <a:gd name="T20" fmla="*/ 680 w 1077"/>
                  <a:gd name="T21" fmla="*/ 1531 h 1531"/>
                  <a:gd name="T22" fmla="*/ 737 w 1077"/>
                  <a:gd name="T23" fmla="*/ 1474 h 1531"/>
                  <a:gd name="T24" fmla="*/ 765 w 1077"/>
                  <a:gd name="T25" fmla="*/ 1531 h 1531"/>
                  <a:gd name="T26" fmla="*/ 822 w 1077"/>
                  <a:gd name="T27" fmla="*/ 1474 h 1531"/>
                  <a:gd name="T28" fmla="*/ 850 w 1077"/>
                  <a:gd name="T29" fmla="*/ 1502 h 1531"/>
                  <a:gd name="T30" fmla="*/ 935 w 1077"/>
                  <a:gd name="T31" fmla="*/ 1417 h 1531"/>
                  <a:gd name="T32" fmla="*/ 907 w 1077"/>
                  <a:gd name="T33" fmla="*/ 1332 h 1531"/>
                  <a:gd name="T34" fmla="*/ 878 w 1077"/>
                  <a:gd name="T35" fmla="*/ 1361 h 1531"/>
                  <a:gd name="T36" fmla="*/ 850 w 1077"/>
                  <a:gd name="T37" fmla="*/ 1276 h 1531"/>
                  <a:gd name="T38" fmla="*/ 793 w 1077"/>
                  <a:gd name="T39" fmla="*/ 1276 h 1531"/>
                  <a:gd name="T40" fmla="*/ 793 w 1077"/>
                  <a:gd name="T41" fmla="*/ 1219 h 1531"/>
                  <a:gd name="T42" fmla="*/ 878 w 1077"/>
                  <a:gd name="T43" fmla="*/ 1191 h 1531"/>
                  <a:gd name="T44" fmla="*/ 935 w 1077"/>
                  <a:gd name="T45" fmla="*/ 1247 h 1531"/>
                  <a:gd name="T46" fmla="*/ 992 w 1077"/>
                  <a:gd name="T47" fmla="*/ 1219 h 1531"/>
                  <a:gd name="T48" fmla="*/ 963 w 1077"/>
                  <a:gd name="T49" fmla="*/ 1134 h 1531"/>
                  <a:gd name="T50" fmla="*/ 1020 w 1077"/>
                  <a:gd name="T51" fmla="*/ 1106 h 1531"/>
                  <a:gd name="T52" fmla="*/ 1077 w 1077"/>
                  <a:gd name="T53" fmla="*/ 1134 h 1531"/>
                  <a:gd name="T54" fmla="*/ 1077 w 1077"/>
                  <a:gd name="T55" fmla="*/ 1049 h 1531"/>
                  <a:gd name="T56" fmla="*/ 1049 w 1077"/>
                  <a:gd name="T57" fmla="*/ 850 h 1531"/>
                  <a:gd name="T58" fmla="*/ 935 w 1077"/>
                  <a:gd name="T59" fmla="*/ 680 h 1531"/>
                  <a:gd name="T60" fmla="*/ 907 w 1077"/>
                  <a:gd name="T61" fmla="*/ 709 h 1531"/>
                  <a:gd name="T62" fmla="*/ 850 w 1077"/>
                  <a:gd name="T63" fmla="*/ 680 h 1531"/>
                  <a:gd name="T64" fmla="*/ 822 w 1077"/>
                  <a:gd name="T65" fmla="*/ 624 h 1531"/>
                  <a:gd name="T66" fmla="*/ 765 w 1077"/>
                  <a:gd name="T67" fmla="*/ 624 h 1531"/>
                  <a:gd name="T68" fmla="*/ 623 w 1077"/>
                  <a:gd name="T69" fmla="*/ 595 h 1531"/>
                  <a:gd name="T70" fmla="*/ 595 w 1077"/>
                  <a:gd name="T71" fmla="*/ 425 h 1531"/>
                  <a:gd name="T72" fmla="*/ 595 w 1077"/>
                  <a:gd name="T73" fmla="*/ 397 h 1531"/>
                  <a:gd name="T74" fmla="*/ 567 w 1077"/>
                  <a:gd name="T75" fmla="*/ 312 h 1531"/>
                  <a:gd name="T76" fmla="*/ 453 w 1077"/>
                  <a:gd name="T77" fmla="*/ 283 h 1531"/>
                  <a:gd name="T78" fmla="*/ 340 w 1077"/>
                  <a:gd name="T79" fmla="*/ 227 h 1531"/>
                  <a:gd name="T80" fmla="*/ 368 w 1077"/>
                  <a:gd name="T81" fmla="*/ 170 h 1531"/>
                  <a:gd name="T82" fmla="*/ 226 w 1077"/>
                  <a:gd name="T83" fmla="*/ 0 h 1531"/>
                  <a:gd name="T84" fmla="*/ 170 w 1077"/>
                  <a:gd name="T85" fmla="*/ 0 h 1531"/>
                  <a:gd name="T86" fmla="*/ 113 w 1077"/>
                  <a:gd name="T87" fmla="*/ 28 h 1531"/>
                  <a:gd name="T88" fmla="*/ 28 w 1077"/>
                  <a:gd name="T89" fmla="*/ 0 h 1531"/>
                  <a:gd name="T90" fmla="*/ 0 w 1077"/>
                  <a:gd name="T91" fmla="*/ 113 h 1531"/>
                  <a:gd name="T92" fmla="*/ 56 w 1077"/>
                  <a:gd name="T93" fmla="*/ 368 h 1531"/>
                  <a:gd name="T94" fmla="*/ 0 w 1077"/>
                  <a:gd name="T95" fmla="*/ 482 h 1531"/>
                  <a:gd name="T96" fmla="*/ 56 w 1077"/>
                  <a:gd name="T97" fmla="*/ 510 h 1531"/>
                  <a:gd name="T98" fmla="*/ 28 w 1077"/>
                  <a:gd name="T99" fmla="*/ 567 h 1531"/>
                  <a:gd name="T100" fmla="*/ 85 w 1077"/>
                  <a:gd name="T101" fmla="*/ 595 h 1531"/>
                  <a:gd name="T102" fmla="*/ 85 w 1077"/>
                  <a:gd name="T103" fmla="*/ 794 h 1531"/>
                  <a:gd name="T104" fmla="*/ 113 w 1077"/>
                  <a:gd name="T105" fmla="*/ 850 h 1531"/>
                  <a:gd name="T106" fmla="*/ 28 w 1077"/>
                  <a:gd name="T107" fmla="*/ 935 h 1531"/>
                  <a:gd name="T108" fmla="*/ 28 w 1077"/>
                  <a:gd name="T109" fmla="*/ 992 h 1531"/>
                  <a:gd name="T110" fmla="*/ 85 w 1077"/>
                  <a:gd name="T111" fmla="*/ 1020 h 1531"/>
                  <a:gd name="T112" fmla="*/ 28 w 1077"/>
                  <a:gd name="T113" fmla="*/ 1077 h 1531"/>
                  <a:gd name="T114" fmla="*/ 113 w 1077"/>
                  <a:gd name="T115" fmla="*/ 1191 h 1531"/>
                  <a:gd name="T116" fmla="*/ 170 w 1077"/>
                  <a:gd name="T117" fmla="*/ 1219 h 1531"/>
                  <a:gd name="T118" fmla="*/ 198 w 1077"/>
                  <a:gd name="T119" fmla="*/ 130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7" h="1531">
                    <a:moveTo>
                      <a:pt x="198" y="1304"/>
                    </a:moveTo>
                    <a:lnTo>
                      <a:pt x="283" y="1361"/>
                    </a:lnTo>
                    <a:lnTo>
                      <a:pt x="340" y="1332"/>
                    </a:lnTo>
                    <a:lnTo>
                      <a:pt x="340" y="1276"/>
                    </a:lnTo>
                    <a:lnTo>
                      <a:pt x="396" y="1276"/>
                    </a:lnTo>
                    <a:lnTo>
                      <a:pt x="396" y="1332"/>
                    </a:lnTo>
                    <a:lnTo>
                      <a:pt x="453" y="1332"/>
                    </a:lnTo>
                    <a:lnTo>
                      <a:pt x="425" y="1361"/>
                    </a:lnTo>
                    <a:lnTo>
                      <a:pt x="510" y="1417"/>
                    </a:lnTo>
                    <a:lnTo>
                      <a:pt x="567" y="1417"/>
                    </a:lnTo>
                    <a:lnTo>
                      <a:pt x="680" y="1531"/>
                    </a:lnTo>
                    <a:lnTo>
                      <a:pt x="737" y="1474"/>
                    </a:lnTo>
                    <a:lnTo>
                      <a:pt x="765" y="1531"/>
                    </a:lnTo>
                    <a:lnTo>
                      <a:pt x="822" y="1474"/>
                    </a:lnTo>
                    <a:lnTo>
                      <a:pt x="850" y="1502"/>
                    </a:lnTo>
                    <a:lnTo>
                      <a:pt x="935" y="1417"/>
                    </a:lnTo>
                    <a:lnTo>
                      <a:pt x="907" y="1332"/>
                    </a:lnTo>
                    <a:lnTo>
                      <a:pt x="878" y="1361"/>
                    </a:lnTo>
                    <a:lnTo>
                      <a:pt x="850" y="1276"/>
                    </a:lnTo>
                    <a:lnTo>
                      <a:pt x="793" y="1276"/>
                    </a:lnTo>
                    <a:lnTo>
                      <a:pt x="793" y="1219"/>
                    </a:lnTo>
                    <a:lnTo>
                      <a:pt x="878" y="1191"/>
                    </a:lnTo>
                    <a:lnTo>
                      <a:pt x="935" y="1247"/>
                    </a:lnTo>
                    <a:lnTo>
                      <a:pt x="992" y="1219"/>
                    </a:lnTo>
                    <a:lnTo>
                      <a:pt x="963" y="1134"/>
                    </a:lnTo>
                    <a:lnTo>
                      <a:pt x="1020" y="1106"/>
                    </a:lnTo>
                    <a:lnTo>
                      <a:pt x="1077" y="1134"/>
                    </a:lnTo>
                    <a:lnTo>
                      <a:pt x="1077" y="1049"/>
                    </a:lnTo>
                    <a:lnTo>
                      <a:pt x="1049" y="850"/>
                    </a:lnTo>
                    <a:lnTo>
                      <a:pt x="935" y="680"/>
                    </a:lnTo>
                    <a:lnTo>
                      <a:pt x="907" y="709"/>
                    </a:lnTo>
                    <a:lnTo>
                      <a:pt x="850" y="680"/>
                    </a:lnTo>
                    <a:lnTo>
                      <a:pt x="822" y="624"/>
                    </a:lnTo>
                    <a:lnTo>
                      <a:pt x="765" y="624"/>
                    </a:lnTo>
                    <a:lnTo>
                      <a:pt x="623" y="595"/>
                    </a:lnTo>
                    <a:lnTo>
                      <a:pt x="595" y="425"/>
                    </a:lnTo>
                    <a:lnTo>
                      <a:pt x="595" y="397"/>
                    </a:lnTo>
                    <a:lnTo>
                      <a:pt x="567" y="312"/>
                    </a:lnTo>
                    <a:lnTo>
                      <a:pt x="453" y="283"/>
                    </a:lnTo>
                    <a:lnTo>
                      <a:pt x="340" y="227"/>
                    </a:lnTo>
                    <a:lnTo>
                      <a:pt x="368" y="170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28" y="0"/>
                    </a:lnTo>
                    <a:lnTo>
                      <a:pt x="0" y="113"/>
                    </a:lnTo>
                    <a:lnTo>
                      <a:pt x="56" y="368"/>
                    </a:lnTo>
                    <a:lnTo>
                      <a:pt x="0" y="482"/>
                    </a:lnTo>
                    <a:lnTo>
                      <a:pt x="56" y="510"/>
                    </a:lnTo>
                    <a:lnTo>
                      <a:pt x="28" y="567"/>
                    </a:lnTo>
                    <a:lnTo>
                      <a:pt x="85" y="595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28" y="935"/>
                    </a:lnTo>
                    <a:lnTo>
                      <a:pt x="28" y="992"/>
                    </a:lnTo>
                    <a:lnTo>
                      <a:pt x="85" y="1020"/>
                    </a:lnTo>
                    <a:lnTo>
                      <a:pt x="28" y="1077"/>
                    </a:lnTo>
                    <a:lnTo>
                      <a:pt x="113" y="1191"/>
                    </a:lnTo>
                    <a:lnTo>
                      <a:pt x="170" y="1219"/>
                    </a:lnTo>
                    <a:lnTo>
                      <a:pt x="198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344488" y="1315923"/>
              <a:ext cx="8245360" cy="9739329"/>
              <a:chOff x="344488" y="1315923"/>
              <a:chExt cx="8245360" cy="9739329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1324194" y="69241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結城市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7661389" y="13159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北茨城市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04010" y="9644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牛久市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78478" y="5597723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ひたちなか市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983475" y="48920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657726" y="8658423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かすみがうら市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074215" y="8769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381396" y="77287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鉾田市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830563" y="106374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神栖市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789458" y="4720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4046947" y="9258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370127" y="76851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3607593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863746" y="91487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美浦村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344488" y="8401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五霞町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421982" y="1046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1056806" y="832333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057096" y="74011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小美玉市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2292205" y="65885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711690" y="10180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龍ヶ崎市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6013687" y="379184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常陸太田市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699803" y="353141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常陸大宮市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554882" y="57912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092748" y="3293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2258811" y="9552880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つくばみらい市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2202081" y="74787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下妻市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149526" y="21987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高萩市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791690" y="837569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620670" y="97609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潮来市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459570" y="8860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48126" y="7573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957292" y="85045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土浦市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2916946" y="10223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取手市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2067144" y="9913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6756840" y="65454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大洗町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6924675" y="4984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029622" y="1858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大子町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5676209" y="67224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194519" y="9847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7138033" y="9383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167282" y="62211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446521" y="5981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笠間市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863975" y="708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2250501" y="8744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78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4488" y="504825"/>
            <a:ext cx="8866187" cy="11431588"/>
            <a:chOff x="344488" y="504825"/>
            <a:chExt cx="8866187" cy="11431588"/>
          </a:xfrm>
        </p:grpSpPr>
        <p:grpSp>
          <p:nvGrpSpPr>
            <p:cNvPr id="15673" name="Group 313"/>
            <p:cNvGrpSpPr>
              <a:grpSpLocks/>
            </p:cNvGrpSpPr>
            <p:nvPr/>
          </p:nvGrpSpPr>
          <p:grpSpPr bwMode="auto">
            <a:xfrm>
              <a:off x="344488" y="504825"/>
              <a:ext cx="8866187" cy="11431588"/>
              <a:chOff x="217" y="318"/>
              <a:chExt cx="5585" cy="7201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344" y="6640"/>
                <a:ext cx="424" cy="313"/>
              </a:xfrm>
              <a:custGeom>
                <a:avLst/>
                <a:gdLst>
                  <a:gd name="T0" fmla="*/ 0 w 425"/>
                  <a:gd name="T1" fmla="*/ 114 h 312"/>
                  <a:gd name="T2" fmla="*/ 0 w 425"/>
                  <a:gd name="T3" fmla="*/ 57 h 312"/>
                  <a:gd name="T4" fmla="*/ 141 w 425"/>
                  <a:gd name="T5" fmla="*/ 57 h 312"/>
                  <a:gd name="T6" fmla="*/ 198 w 425"/>
                  <a:gd name="T7" fmla="*/ 0 h 312"/>
                  <a:gd name="T8" fmla="*/ 283 w 425"/>
                  <a:gd name="T9" fmla="*/ 0 h 312"/>
                  <a:gd name="T10" fmla="*/ 311 w 425"/>
                  <a:gd name="T11" fmla="*/ 114 h 312"/>
                  <a:gd name="T12" fmla="*/ 340 w 425"/>
                  <a:gd name="T13" fmla="*/ 85 h 312"/>
                  <a:gd name="T14" fmla="*/ 368 w 425"/>
                  <a:gd name="T15" fmla="*/ 114 h 312"/>
                  <a:gd name="T16" fmla="*/ 425 w 425"/>
                  <a:gd name="T17" fmla="*/ 114 h 312"/>
                  <a:gd name="T18" fmla="*/ 425 w 425"/>
                  <a:gd name="T19" fmla="*/ 170 h 312"/>
                  <a:gd name="T20" fmla="*/ 311 w 425"/>
                  <a:gd name="T21" fmla="*/ 199 h 312"/>
                  <a:gd name="T22" fmla="*/ 113 w 425"/>
                  <a:gd name="T23" fmla="*/ 312 h 312"/>
                  <a:gd name="T24" fmla="*/ 85 w 425"/>
                  <a:gd name="T25" fmla="*/ 284 h 312"/>
                  <a:gd name="T26" fmla="*/ 85 w 425"/>
                  <a:gd name="T27" fmla="*/ 227 h 312"/>
                  <a:gd name="T28" fmla="*/ 28 w 425"/>
                  <a:gd name="T29" fmla="*/ 227 h 312"/>
                  <a:gd name="T30" fmla="*/ 0 w 425"/>
                  <a:gd name="T31" fmla="*/ 11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5" h="312">
                    <a:moveTo>
                      <a:pt x="0" y="114"/>
                    </a:moveTo>
                    <a:lnTo>
                      <a:pt x="0" y="57"/>
                    </a:lnTo>
                    <a:lnTo>
                      <a:pt x="141" y="57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311" y="114"/>
                    </a:lnTo>
                    <a:lnTo>
                      <a:pt x="340" y="85"/>
                    </a:lnTo>
                    <a:lnTo>
                      <a:pt x="368" y="114"/>
                    </a:lnTo>
                    <a:lnTo>
                      <a:pt x="425" y="114"/>
                    </a:lnTo>
                    <a:lnTo>
                      <a:pt x="425" y="170"/>
                    </a:lnTo>
                    <a:lnTo>
                      <a:pt x="311" y="199"/>
                    </a:lnTo>
                    <a:lnTo>
                      <a:pt x="113" y="312"/>
                    </a:lnTo>
                    <a:lnTo>
                      <a:pt x="85" y="284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684" y="6498"/>
                <a:ext cx="879" cy="369"/>
              </a:xfrm>
              <a:custGeom>
                <a:avLst/>
                <a:gdLst>
                  <a:gd name="T0" fmla="*/ 85 w 879"/>
                  <a:gd name="T1" fmla="*/ 312 h 369"/>
                  <a:gd name="T2" fmla="*/ 85 w 879"/>
                  <a:gd name="T3" fmla="*/ 256 h 369"/>
                  <a:gd name="T4" fmla="*/ 28 w 879"/>
                  <a:gd name="T5" fmla="*/ 256 h 369"/>
                  <a:gd name="T6" fmla="*/ 0 w 879"/>
                  <a:gd name="T7" fmla="*/ 227 h 369"/>
                  <a:gd name="T8" fmla="*/ 85 w 879"/>
                  <a:gd name="T9" fmla="*/ 171 h 369"/>
                  <a:gd name="T10" fmla="*/ 227 w 879"/>
                  <a:gd name="T11" fmla="*/ 57 h 369"/>
                  <a:gd name="T12" fmla="*/ 283 w 879"/>
                  <a:gd name="T13" fmla="*/ 85 h 369"/>
                  <a:gd name="T14" fmla="*/ 397 w 879"/>
                  <a:gd name="T15" fmla="*/ 85 h 369"/>
                  <a:gd name="T16" fmla="*/ 397 w 879"/>
                  <a:gd name="T17" fmla="*/ 142 h 369"/>
                  <a:gd name="T18" fmla="*/ 482 w 879"/>
                  <a:gd name="T19" fmla="*/ 142 h 369"/>
                  <a:gd name="T20" fmla="*/ 567 w 879"/>
                  <a:gd name="T21" fmla="*/ 199 h 369"/>
                  <a:gd name="T22" fmla="*/ 623 w 879"/>
                  <a:gd name="T23" fmla="*/ 57 h 369"/>
                  <a:gd name="T24" fmla="*/ 652 w 879"/>
                  <a:gd name="T25" fmla="*/ 114 h 369"/>
                  <a:gd name="T26" fmla="*/ 737 w 879"/>
                  <a:gd name="T27" fmla="*/ 29 h 369"/>
                  <a:gd name="T28" fmla="*/ 765 w 879"/>
                  <a:gd name="T29" fmla="*/ 57 h 369"/>
                  <a:gd name="T30" fmla="*/ 822 w 879"/>
                  <a:gd name="T31" fmla="*/ 0 h 369"/>
                  <a:gd name="T32" fmla="*/ 879 w 879"/>
                  <a:gd name="T33" fmla="*/ 85 h 369"/>
                  <a:gd name="T34" fmla="*/ 765 w 879"/>
                  <a:gd name="T35" fmla="*/ 114 h 369"/>
                  <a:gd name="T36" fmla="*/ 680 w 879"/>
                  <a:gd name="T37" fmla="*/ 227 h 369"/>
                  <a:gd name="T38" fmla="*/ 538 w 879"/>
                  <a:gd name="T39" fmla="*/ 312 h 369"/>
                  <a:gd name="T40" fmla="*/ 510 w 879"/>
                  <a:gd name="T41" fmla="*/ 312 h 369"/>
                  <a:gd name="T42" fmla="*/ 397 w 879"/>
                  <a:gd name="T43" fmla="*/ 227 h 369"/>
                  <a:gd name="T44" fmla="*/ 198 w 879"/>
                  <a:gd name="T45" fmla="*/ 369 h 369"/>
                  <a:gd name="T46" fmla="*/ 170 w 879"/>
                  <a:gd name="T47" fmla="*/ 369 h 369"/>
                  <a:gd name="T48" fmla="*/ 85 w 879"/>
                  <a:gd name="T49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9" h="369">
                    <a:moveTo>
                      <a:pt x="85" y="312"/>
                    </a:moveTo>
                    <a:lnTo>
                      <a:pt x="85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85" y="171"/>
                    </a:lnTo>
                    <a:lnTo>
                      <a:pt x="227" y="57"/>
                    </a:lnTo>
                    <a:lnTo>
                      <a:pt x="283" y="85"/>
                    </a:lnTo>
                    <a:lnTo>
                      <a:pt x="397" y="85"/>
                    </a:lnTo>
                    <a:lnTo>
                      <a:pt x="397" y="142"/>
                    </a:lnTo>
                    <a:lnTo>
                      <a:pt x="482" y="142"/>
                    </a:lnTo>
                    <a:lnTo>
                      <a:pt x="567" y="199"/>
                    </a:lnTo>
                    <a:lnTo>
                      <a:pt x="623" y="57"/>
                    </a:lnTo>
                    <a:lnTo>
                      <a:pt x="652" y="114"/>
                    </a:lnTo>
                    <a:lnTo>
                      <a:pt x="737" y="29"/>
                    </a:lnTo>
                    <a:lnTo>
                      <a:pt x="765" y="57"/>
                    </a:lnTo>
                    <a:lnTo>
                      <a:pt x="822" y="0"/>
                    </a:lnTo>
                    <a:lnTo>
                      <a:pt x="879" y="85"/>
                    </a:lnTo>
                    <a:lnTo>
                      <a:pt x="765" y="114"/>
                    </a:lnTo>
                    <a:lnTo>
                      <a:pt x="680" y="227"/>
                    </a:lnTo>
                    <a:lnTo>
                      <a:pt x="538" y="312"/>
                    </a:lnTo>
                    <a:lnTo>
                      <a:pt x="510" y="312"/>
                    </a:lnTo>
                    <a:lnTo>
                      <a:pt x="397" y="227"/>
                    </a:lnTo>
                    <a:lnTo>
                      <a:pt x="198" y="369"/>
                    </a:lnTo>
                    <a:lnTo>
                      <a:pt x="170" y="369"/>
                    </a:lnTo>
                    <a:lnTo>
                      <a:pt x="85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315" y="6215"/>
                <a:ext cx="681" cy="539"/>
              </a:xfrm>
              <a:custGeom>
                <a:avLst/>
                <a:gdLst>
                  <a:gd name="T0" fmla="*/ 29 w 681"/>
                  <a:gd name="T1" fmla="*/ 482 h 539"/>
                  <a:gd name="T2" fmla="*/ 170 w 681"/>
                  <a:gd name="T3" fmla="*/ 482 h 539"/>
                  <a:gd name="T4" fmla="*/ 227 w 681"/>
                  <a:gd name="T5" fmla="*/ 425 h 539"/>
                  <a:gd name="T6" fmla="*/ 312 w 681"/>
                  <a:gd name="T7" fmla="*/ 425 h 539"/>
                  <a:gd name="T8" fmla="*/ 340 w 681"/>
                  <a:gd name="T9" fmla="*/ 539 h 539"/>
                  <a:gd name="T10" fmla="*/ 369 w 681"/>
                  <a:gd name="T11" fmla="*/ 510 h 539"/>
                  <a:gd name="T12" fmla="*/ 454 w 681"/>
                  <a:gd name="T13" fmla="*/ 454 h 539"/>
                  <a:gd name="T14" fmla="*/ 596 w 681"/>
                  <a:gd name="T15" fmla="*/ 340 h 539"/>
                  <a:gd name="T16" fmla="*/ 624 w 681"/>
                  <a:gd name="T17" fmla="*/ 227 h 539"/>
                  <a:gd name="T18" fmla="*/ 681 w 681"/>
                  <a:gd name="T19" fmla="*/ 198 h 539"/>
                  <a:gd name="T20" fmla="*/ 652 w 681"/>
                  <a:gd name="T21" fmla="*/ 142 h 539"/>
                  <a:gd name="T22" fmla="*/ 567 w 681"/>
                  <a:gd name="T23" fmla="*/ 85 h 539"/>
                  <a:gd name="T24" fmla="*/ 511 w 681"/>
                  <a:gd name="T25" fmla="*/ 85 h 539"/>
                  <a:gd name="T26" fmla="*/ 369 w 681"/>
                  <a:gd name="T27" fmla="*/ 0 h 539"/>
                  <a:gd name="T28" fmla="*/ 340 w 681"/>
                  <a:gd name="T29" fmla="*/ 57 h 539"/>
                  <a:gd name="T30" fmla="*/ 312 w 681"/>
                  <a:gd name="T31" fmla="*/ 28 h 539"/>
                  <a:gd name="T32" fmla="*/ 255 w 681"/>
                  <a:gd name="T33" fmla="*/ 170 h 539"/>
                  <a:gd name="T34" fmla="*/ 255 w 681"/>
                  <a:gd name="T35" fmla="*/ 113 h 539"/>
                  <a:gd name="T36" fmla="*/ 170 w 681"/>
                  <a:gd name="T37" fmla="*/ 57 h 539"/>
                  <a:gd name="T38" fmla="*/ 142 w 681"/>
                  <a:gd name="T39" fmla="*/ 113 h 539"/>
                  <a:gd name="T40" fmla="*/ 85 w 681"/>
                  <a:gd name="T41" fmla="*/ 85 h 539"/>
                  <a:gd name="T42" fmla="*/ 57 w 681"/>
                  <a:gd name="T43" fmla="*/ 142 h 539"/>
                  <a:gd name="T44" fmla="*/ 0 w 681"/>
                  <a:gd name="T45" fmla="*/ 227 h 539"/>
                  <a:gd name="T46" fmla="*/ 114 w 681"/>
                  <a:gd name="T47" fmla="*/ 312 h 539"/>
                  <a:gd name="T48" fmla="*/ 142 w 681"/>
                  <a:gd name="T49" fmla="*/ 397 h 539"/>
                  <a:gd name="T50" fmla="*/ 29 w 681"/>
                  <a:gd name="T51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1" h="539">
                    <a:moveTo>
                      <a:pt x="29" y="482"/>
                    </a:moveTo>
                    <a:lnTo>
                      <a:pt x="170" y="482"/>
                    </a:lnTo>
                    <a:lnTo>
                      <a:pt x="227" y="425"/>
                    </a:lnTo>
                    <a:lnTo>
                      <a:pt x="312" y="425"/>
                    </a:lnTo>
                    <a:lnTo>
                      <a:pt x="340" y="539"/>
                    </a:lnTo>
                    <a:lnTo>
                      <a:pt x="369" y="510"/>
                    </a:lnTo>
                    <a:lnTo>
                      <a:pt x="454" y="454"/>
                    </a:lnTo>
                    <a:lnTo>
                      <a:pt x="596" y="340"/>
                    </a:lnTo>
                    <a:lnTo>
                      <a:pt x="624" y="227"/>
                    </a:lnTo>
                    <a:lnTo>
                      <a:pt x="681" y="198"/>
                    </a:lnTo>
                    <a:lnTo>
                      <a:pt x="652" y="142"/>
                    </a:lnTo>
                    <a:lnTo>
                      <a:pt x="567" y="85"/>
                    </a:lnTo>
                    <a:lnTo>
                      <a:pt x="511" y="85"/>
                    </a:lnTo>
                    <a:lnTo>
                      <a:pt x="369" y="0"/>
                    </a:lnTo>
                    <a:lnTo>
                      <a:pt x="340" y="57"/>
                    </a:lnTo>
                    <a:lnTo>
                      <a:pt x="312" y="28"/>
                    </a:lnTo>
                    <a:lnTo>
                      <a:pt x="255" y="170"/>
                    </a:lnTo>
                    <a:lnTo>
                      <a:pt x="255" y="113"/>
                    </a:lnTo>
                    <a:lnTo>
                      <a:pt x="170" y="57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42" y="397"/>
                    </a:lnTo>
                    <a:lnTo>
                      <a:pt x="29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720" y="6300"/>
                <a:ext cx="737" cy="454"/>
              </a:xfrm>
              <a:custGeom>
                <a:avLst/>
                <a:gdLst>
                  <a:gd name="T0" fmla="*/ 624 w 737"/>
                  <a:gd name="T1" fmla="*/ 454 h 454"/>
                  <a:gd name="T2" fmla="*/ 624 w 737"/>
                  <a:gd name="T3" fmla="*/ 397 h 454"/>
                  <a:gd name="T4" fmla="*/ 737 w 737"/>
                  <a:gd name="T5" fmla="*/ 312 h 454"/>
                  <a:gd name="T6" fmla="*/ 709 w 737"/>
                  <a:gd name="T7" fmla="*/ 227 h 454"/>
                  <a:gd name="T8" fmla="*/ 595 w 737"/>
                  <a:gd name="T9" fmla="*/ 142 h 454"/>
                  <a:gd name="T10" fmla="*/ 624 w 737"/>
                  <a:gd name="T11" fmla="*/ 85 h 454"/>
                  <a:gd name="T12" fmla="*/ 539 w 737"/>
                  <a:gd name="T13" fmla="*/ 0 h 454"/>
                  <a:gd name="T14" fmla="*/ 454 w 737"/>
                  <a:gd name="T15" fmla="*/ 28 h 454"/>
                  <a:gd name="T16" fmla="*/ 368 w 737"/>
                  <a:gd name="T17" fmla="*/ 28 h 454"/>
                  <a:gd name="T18" fmla="*/ 312 w 737"/>
                  <a:gd name="T19" fmla="*/ 85 h 454"/>
                  <a:gd name="T20" fmla="*/ 227 w 737"/>
                  <a:gd name="T21" fmla="*/ 85 h 454"/>
                  <a:gd name="T22" fmla="*/ 142 w 737"/>
                  <a:gd name="T23" fmla="*/ 0 h 454"/>
                  <a:gd name="T24" fmla="*/ 85 w 737"/>
                  <a:gd name="T25" fmla="*/ 57 h 454"/>
                  <a:gd name="T26" fmla="*/ 85 w 737"/>
                  <a:gd name="T27" fmla="*/ 113 h 454"/>
                  <a:gd name="T28" fmla="*/ 28 w 737"/>
                  <a:gd name="T29" fmla="*/ 113 h 454"/>
                  <a:gd name="T30" fmla="*/ 0 w 737"/>
                  <a:gd name="T31" fmla="*/ 255 h 454"/>
                  <a:gd name="T32" fmla="*/ 85 w 737"/>
                  <a:gd name="T33" fmla="*/ 227 h 454"/>
                  <a:gd name="T34" fmla="*/ 227 w 737"/>
                  <a:gd name="T35" fmla="*/ 340 h 454"/>
                  <a:gd name="T36" fmla="*/ 283 w 737"/>
                  <a:gd name="T37" fmla="*/ 340 h 454"/>
                  <a:gd name="T38" fmla="*/ 368 w 737"/>
                  <a:gd name="T39" fmla="*/ 425 h 454"/>
                  <a:gd name="T40" fmla="*/ 425 w 737"/>
                  <a:gd name="T41" fmla="*/ 397 h 454"/>
                  <a:gd name="T42" fmla="*/ 482 w 737"/>
                  <a:gd name="T43" fmla="*/ 397 h 454"/>
                  <a:gd name="T44" fmla="*/ 624 w 737"/>
                  <a:gd name="T4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7" h="454">
                    <a:moveTo>
                      <a:pt x="624" y="454"/>
                    </a:moveTo>
                    <a:lnTo>
                      <a:pt x="624" y="397"/>
                    </a:lnTo>
                    <a:lnTo>
                      <a:pt x="737" y="312"/>
                    </a:lnTo>
                    <a:lnTo>
                      <a:pt x="709" y="227"/>
                    </a:lnTo>
                    <a:lnTo>
                      <a:pt x="595" y="142"/>
                    </a:lnTo>
                    <a:lnTo>
                      <a:pt x="624" y="85"/>
                    </a:lnTo>
                    <a:lnTo>
                      <a:pt x="539" y="0"/>
                    </a:lnTo>
                    <a:lnTo>
                      <a:pt x="454" y="28"/>
                    </a:lnTo>
                    <a:lnTo>
                      <a:pt x="368" y="28"/>
                    </a:lnTo>
                    <a:lnTo>
                      <a:pt x="312" y="85"/>
                    </a:lnTo>
                    <a:lnTo>
                      <a:pt x="227" y="85"/>
                    </a:lnTo>
                    <a:lnTo>
                      <a:pt x="142" y="0"/>
                    </a:lnTo>
                    <a:lnTo>
                      <a:pt x="85" y="57"/>
                    </a:lnTo>
                    <a:lnTo>
                      <a:pt x="85" y="113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368" y="425"/>
                    </a:lnTo>
                    <a:lnTo>
                      <a:pt x="425" y="397"/>
                    </a:lnTo>
                    <a:lnTo>
                      <a:pt x="482" y="397"/>
                    </a:lnTo>
                    <a:lnTo>
                      <a:pt x="624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380" y="6102"/>
                <a:ext cx="482" cy="453"/>
              </a:xfrm>
              <a:custGeom>
                <a:avLst/>
                <a:gdLst>
                  <a:gd name="T0" fmla="*/ 482 w 482"/>
                  <a:gd name="T1" fmla="*/ 198 h 453"/>
                  <a:gd name="T2" fmla="*/ 425 w 482"/>
                  <a:gd name="T3" fmla="*/ 255 h 453"/>
                  <a:gd name="T4" fmla="*/ 425 w 482"/>
                  <a:gd name="T5" fmla="*/ 311 h 453"/>
                  <a:gd name="T6" fmla="*/ 368 w 482"/>
                  <a:gd name="T7" fmla="*/ 311 h 453"/>
                  <a:gd name="T8" fmla="*/ 340 w 482"/>
                  <a:gd name="T9" fmla="*/ 453 h 453"/>
                  <a:gd name="T10" fmla="*/ 113 w 482"/>
                  <a:gd name="T11" fmla="*/ 255 h 453"/>
                  <a:gd name="T12" fmla="*/ 28 w 482"/>
                  <a:gd name="T13" fmla="*/ 226 h 453"/>
                  <a:gd name="T14" fmla="*/ 0 w 482"/>
                  <a:gd name="T15" fmla="*/ 170 h 453"/>
                  <a:gd name="T16" fmla="*/ 56 w 482"/>
                  <a:gd name="T17" fmla="*/ 113 h 453"/>
                  <a:gd name="T18" fmla="*/ 28 w 482"/>
                  <a:gd name="T19" fmla="*/ 85 h 453"/>
                  <a:gd name="T20" fmla="*/ 56 w 482"/>
                  <a:gd name="T21" fmla="*/ 28 h 453"/>
                  <a:gd name="T22" fmla="*/ 170 w 482"/>
                  <a:gd name="T23" fmla="*/ 56 h 453"/>
                  <a:gd name="T24" fmla="*/ 198 w 482"/>
                  <a:gd name="T25" fmla="*/ 0 h 453"/>
                  <a:gd name="T26" fmla="*/ 227 w 482"/>
                  <a:gd name="T27" fmla="*/ 56 h 453"/>
                  <a:gd name="T28" fmla="*/ 397 w 482"/>
                  <a:gd name="T29" fmla="*/ 141 h 453"/>
                  <a:gd name="T30" fmla="*/ 482 w 482"/>
                  <a:gd name="T31" fmla="*/ 19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453">
                    <a:moveTo>
                      <a:pt x="482" y="198"/>
                    </a:moveTo>
                    <a:lnTo>
                      <a:pt x="425" y="255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40" y="453"/>
                    </a:lnTo>
                    <a:lnTo>
                      <a:pt x="113" y="255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6" y="113"/>
                    </a:lnTo>
                    <a:lnTo>
                      <a:pt x="28" y="85"/>
                    </a:lnTo>
                    <a:lnTo>
                      <a:pt x="56" y="28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27" y="56"/>
                    </a:lnTo>
                    <a:lnTo>
                      <a:pt x="397" y="141"/>
                    </a:lnTo>
                    <a:lnTo>
                      <a:pt x="482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1578" y="5733"/>
                <a:ext cx="681" cy="652"/>
              </a:xfrm>
              <a:custGeom>
                <a:avLst/>
                <a:gdLst>
                  <a:gd name="T0" fmla="*/ 284 w 681"/>
                  <a:gd name="T1" fmla="*/ 567 h 652"/>
                  <a:gd name="T2" fmla="*/ 199 w 681"/>
                  <a:gd name="T3" fmla="*/ 510 h 652"/>
                  <a:gd name="T4" fmla="*/ 29 w 681"/>
                  <a:gd name="T5" fmla="*/ 425 h 652"/>
                  <a:gd name="T6" fmla="*/ 0 w 681"/>
                  <a:gd name="T7" fmla="*/ 369 h 652"/>
                  <a:gd name="T8" fmla="*/ 29 w 681"/>
                  <a:gd name="T9" fmla="*/ 312 h 652"/>
                  <a:gd name="T10" fmla="*/ 0 w 681"/>
                  <a:gd name="T11" fmla="*/ 255 h 652"/>
                  <a:gd name="T12" fmla="*/ 29 w 681"/>
                  <a:gd name="T13" fmla="*/ 227 h 652"/>
                  <a:gd name="T14" fmla="*/ 57 w 681"/>
                  <a:gd name="T15" fmla="*/ 283 h 652"/>
                  <a:gd name="T16" fmla="*/ 142 w 681"/>
                  <a:gd name="T17" fmla="*/ 255 h 652"/>
                  <a:gd name="T18" fmla="*/ 170 w 681"/>
                  <a:gd name="T19" fmla="*/ 227 h 652"/>
                  <a:gd name="T20" fmla="*/ 114 w 681"/>
                  <a:gd name="T21" fmla="*/ 198 h 652"/>
                  <a:gd name="T22" fmla="*/ 142 w 681"/>
                  <a:gd name="T23" fmla="*/ 142 h 652"/>
                  <a:gd name="T24" fmla="*/ 255 w 681"/>
                  <a:gd name="T25" fmla="*/ 85 h 652"/>
                  <a:gd name="T26" fmla="*/ 284 w 681"/>
                  <a:gd name="T27" fmla="*/ 0 h 652"/>
                  <a:gd name="T28" fmla="*/ 340 w 681"/>
                  <a:gd name="T29" fmla="*/ 28 h 652"/>
                  <a:gd name="T30" fmla="*/ 425 w 681"/>
                  <a:gd name="T31" fmla="*/ 113 h 652"/>
                  <a:gd name="T32" fmla="*/ 369 w 681"/>
                  <a:gd name="T33" fmla="*/ 113 h 652"/>
                  <a:gd name="T34" fmla="*/ 340 w 681"/>
                  <a:gd name="T35" fmla="*/ 170 h 652"/>
                  <a:gd name="T36" fmla="*/ 397 w 681"/>
                  <a:gd name="T37" fmla="*/ 198 h 652"/>
                  <a:gd name="T38" fmla="*/ 454 w 681"/>
                  <a:gd name="T39" fmla="*/ 198 h 652"/>
                  <a:gd name="T40" fmla="*/ 539 w 681"/>
                  <a:gd name="T41" fmla="*/ 283 h 652"/>
                  <a:gd name="T42" fmla="*/ 567 w 681"/>
                  <a:gd name="T43" fmla="*/ 425 h 652"/>
                  <a:gd name="T44" fmla="*/ 596 w 681"/>
                  <a:gd name="T45" fmla="*/ 539 h 652"/>
                  <a:gd name="T46" fmla="*/ 681 w 681"/>
                  <a:gd name="T47" fmla="*/ 567 h 652"/>
                  <a:gd name="T48" fmla="*/ 596 w 681"/>
                  <a:gd name="T49" fmla="*/ 595 h 652"/>
                  <a:gd name="T50" fmla="*/ 510 w 681"/>
                  <a:gd name="T51" fmla="*/ 595 h 652"/>
                  <a:gd name="T52" fmla="*/ 454 w 681"/>
                  <a:gd name="T53" fmla="*/ 652 h 652"/>
                  <a:gd name="T54" fmla="*/ 369 w 681"/>
                  <a:gd name="T55" fmla="*/ 652 h 652"/>
                  <a:gd name="T56" fmla="*/ 284 w 681"/>
                  <a:gd name="T57" fmla="*/ 56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1" h="652">
                    <a:moveTo>
                      <a:pt x="284" y="567"/>
                    </a:moveTo>
                    <a:lnTo>
                      <a:pt x="199" y="510"/>
                    </a:lnTo>
                    <a:lnTo>
                      <a:pt x="29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283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114" y="198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97" y="198"/>
                    </a:lnTo>
                    <a:lnTo>
                      <a:pt x="454" y="198"/>
                    </a:lnTo>
                    <a:lnTo>
                      <a:pt x="539" y="283"/>
                    </a:lnTo>
                    <a:lnTo>
                      <a:pt x="567" y="425"/>
                    </a:lnTo>
                    <a:lnTo>
                      <a:pt x="596" y="539"/>
                    </a:lnTo>
                    <a:lnTo>
                      <a:pt x="681" y="567"/>
                    </a:lnTo>
                    <a:lnTo>
                      <a:pt x="596" y="595"/>
                    </a:lnTo>
                    <a:lnTo>
                      <a:pt x="510" y="595"/>
                    </a:lnTo>
                    <a:lnTo>
                      <a:pt x="454" y="652"/>
                    </a:lnTo>
                    <a:lnTo>
                      <a:pt x="369" y="652"/>
                    </a:lnTo>
                    <a:lnTo>
                      <a:pt x="284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230" y="5818"/>
                <a:ext cx="794" cy="567"/>
              </a:xfrm>
              <a:custGeom>
                <a:avLst/>
                <a:gdLst>
                  <a:gd name="T0" fmla="*/ 29 w 794"/>
                  <a:gd name="T1" fmla="*/ 482 h 567"/>
                  <a:gd name="T2" fmla="*/ 57 w 794"/>
                  <a:gd name="T3" fmla="*/ 454 h 567"/>
                  <a:gd name="T4" fmla="*/ 0 w 794"/>
                  <a:gd name="T5" fmla="*/ 255 h 567"/>
                  <a:gd name="T6" fmla="*/ 29 w 794"/>
                  <a:gd name="T7" fmla="*/ 227 h 567"/>
                  <a:gd name="T8" fmla="*/ 57 w 794"/>
                  <a:gd name="T9" fmla="*/ 284 h 567"/>
                  <a:gd name="T10" fmla="*/ 114 w 794"/>
                  <a:gd name="T11" fmla="*/ 312 h 567"/>
                  <a:gd name="T12" fmla="*/ 114 w 794"/>
                  <a:gd name="T13" fmla="*/ 255 h 567"/>
                  <a:gd name="T14" fmla="*/ 170 w 794"/>
                  <a:gd name="T15" fmla="*/ 255 h 567"/>
                  <a:gd name="T16" fmla="*/ 114 w 794"/>
                  <a:gd name="T17" fmla="*/ 170 h 567"/>
                  <a:gd name="T18" fmla="*/ 142 w 794"/>
                  <a:gd name="T19" fmla="*/ 142 h 567"/>
                  <a:gd name="T20" fmla="*/ 199 w 794"/>
                  <a:gd name="T21" fmla="*/ 142 h 567"/>
                  <a:gd name="T22" fmla="*/ 170 w 794"/>
                  <a:gd name="T23" fmla="*/ 85 h 567"/>
                  <a:gd name="T24" fmla="*/ 199 w 794"/>
                  <a:gd name="T25" fmla="*/ 0 h 567"/>
                  <a:gd name="T26" fmla="*/ 255 w 794"/>
                  <a:gd name="T27" fmla="*/ 85 h 567"/>
                  <a:gd name="T28" fmla="*/ 340 w 794"/>
                  <a:gd name="T29" fmla="*/ 198 h 567"/>
                  <a:gd name="T30" fmla="*/ 340 w 794"/>
                  <a:gd name="T31" fmla="*/ 255 h 567"/>
                  <a:gd name="T32" fmla="*/ 482 w 794"/>
                  <a:gd name="T33" fmla="*/ 340 h 567"/>
                  <a:gd name="T34" fmla="*/ 539 w 794"/>
                  <a:gd name="T35" fmla="*/ 255 h 567"/>
                  <a:gd name="T36" fmla="*/ 596 w 794"/>
                  <a:gd name="T37" fmla="*/ 312 h 567"/>
                  <a:gd name="T38" fmla="*/ 652 w 794"/>
                  <a:gd name="T39" fmla="*/ 255 h 567"/>
                  <a:gd name="T40" fmla="*/ 709 w 794"/>
                  <a:gd name="T41" fmla="*/ 255 h 567"/>
                  <a:gd name="T42" fmla="*/ 766 w 794"/>
                  <a:gd name="T43" fmla="*/ 312 h 567"/>
                  <a:gd name="T44" fmla="*/ 794 w 794"/>
                  <a:gd name="T45" fmla="*/ 510 h 567"/>
                  <a:gd name="T46" fmla="*/ 737 w 794"/>
                  <a:gd name="T47" fmla="*/ 539 h 567"/>
                  <a:gd name="T48" fmla="*/ 652 w 794"/>
                  <a:gd name="T49" fmla="*/ 482 h 567"/>
                  <a:gd name="T50" fmla="*/ 596 w 794"/>
                  <a:gd name="T51" fmla="*/ 482 h 567"/>
                  <a:gd name="T52" fmla="*/ 454 w 794"/>
                  <a:gd name="T53" fmla="*/ 397 h 567"/>
                  <a:gd name="T54" fmla="*/ 425 w 794"/>
                  <a:gd name="T55" fmla="*/ 454 h 567"/>
                  <a:gd name="T56" fmla="*/ 397 w 794"/>
                  <a:gd name="T57" fmla="*/ 425 h 567"/>
                  <a:gd name="T58" fmla="*/ 340 w 794"/>
                  <a:gd name="T59" fmla="*/ 567 h 567"/>
                  <a:gd name="T60" fmla="*/ 340 w 794"/>
                  <a:gd name="T61" fmla="*/ 510 h 567"/>
                  <a:gd name="T62" fmla="*/ 255 w 794"/>
                  <a:gd name="T63" fmla="*/ 454 h 567"/>
                  <a:gd name="T64" fmla="*/ 227 w 794"/>
                  <a:gd name="T65" fmla="*/ 510 h 567"/>
                  <a:gd name="T66" fmla="*/ 170 w 794"/>
                  <a:gd name="T67" fmla="*/ 482 h 567"/>
                  <a:gd name="T68" fmla="*/ 142 w 794"/>
                  <a:gd name="T69" fmla="*/ 539 h 567"/>
                  <a:gd name="T70" fmla="*/ 114 w 794"/>
                  <a:gd name="T71" fmla="*/ 567 h 567"/>
                  <a:gd name="T72" fmla="*/ 29 w 794"/>
                  <a:gd name="T73" fmla="*/ 48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567">
                    <a:moveTo>
                      <a:pt x="29" y="482"/>
                    </a:moveTo>
                    <a:lnTo>
                      <a:pt x="57" y="45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284"/>
                    </a:lnTo>
                    <a:lnTo>
                      <a:pt x="114" y="312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99" y="0"/>
                    </a:lnTo>
                    <a:lnTo>
                      <a:pt x="255" y="85"/>
                    </a:lnTo>
                    <a:lnTo>
                      <a:pt x="340" y="198"/>
                    </a:lnTo>
                    <a:lnTo>
                      <a:pt x="340" y="255"/>
                    </a:lnTo>
                    <a:lnTo>
                      <a:pt x="482" y="340"/>
                    </a:lnTo>
                    <a:lnTo>
                      <a:pt x="539" y="255"/>
                    </a:lnTo>
                    <a:lnTo>
                      <a:pt x="596" y="312"/>
                    </a:lnTo>
                    <a:lnTo>
                      <a:pt x="652" y="255"/>
                    </a:lnTo>
                    <a:lnTo>
                      <a:pt x="709" y="255"/>
                    </a:lnTo>
                    <a:lnTo>
                      <a:pt x="766" y="312"/>
                    </a:lnTo>
                    <a:lnTo>
                      <a:pt x="794" y="510"/>
                    </a:lnTo>
                    <a:lnTo>
                      <a:pt x="737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454" y="397"/>
                    </a:lnTo>
                    <a:lnTo>
                      <a:pt x="425" y="454"/>
                    </a:lnTo>
                    <a:lnTo>
                      <a:pt x="397" y="425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55" y="454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142" y="539"/>
                    </a:lnTo>
                    <a:lnTo>
                      <a:pt x="114" y="567"/>
                    </a:lnTo>
                    <a:lnTo>
                      <a:pt x="29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485" y="5648"/>
                <a:ext cx="624" cy="510"/>
              </a:xfrm>
              <a:custGeom>
                <a:avLst/>
                <a:gdLst>
                  <a:gd name="T0" fmla="*/ 0 w 624"/>
                  <a:gd name="T1" fmla="*/ 255 h 510"/>
                  <a:gd name="T2" fmla="*/ 57 w 624"/>
                  <a:gd name="T3" fmla="*/ 170 h 510"/>
                  <a:gd name="T4" fmla="*/ 57 w 624"/>
                  <a:gd name="T5" fmla="*/ 113 h 510"/>
                  <a:gd name="T6" fmla="*/ 142 w 624"/>
                  <a:gd name="T7" fmla="*/ 142 h 510"/>
                  <a:gd name="T8" fmla="*/ 142 w 624"/>
                  <a:gd name="T9" fmla="*/ 113 h 510"/>
                  <a:gd name="T10" fmla="*/ 256 w 624"/>
                  <a:gd name="T11" fmla="*/ 57 h 510"/>
                  <a:gd name="T12" fmla="*/ 284 w 624"/>
                  <a:gd name="T13" fmla="*/ 0 h 510"/>
                  <a:gd name="T14" fmla="*/ 454 w 624"/>
                  <a:gd name="T15" fmla="*/ 0 h 510"/>
                  <a:gd name="T16" fmla="*/ 511 w 624"/>
                  <a:gd name="T17" fmla="*/ 28 h 510"/>
                  <a:gd name="T18" fmla="*/ 539 w 624"/>
                  <a:gd name="T19" fmla="*/ 28 h 510"/>
                  <a:gd name="T20" fmla="*/ 539 w 624"/>
                  <a:gd name="T21" fmla="*/ 170 h 510"/>
                  <a:gd name="T22" fmla="*/ 567 w 624"/>
                  <a:gd name="T23" fmla="*/ 198 h 510"/>
                  <a:gd name="T24" fmla="*/ 567 w 624"/>
                  <a:gd name="T25" fmla="*/ 283 h 510"/>
                  <a:gd name="T26" fmla="*/ 596 w 624"/>
                  <a:gd name="T27" fmla="*/ 312 h 510"/>
                  <a:gd name="T28" fmla="*/ 567 w 624"/>
                  <a:gd name="T29" fmla="*/ 368 h 510"/>
                  <a:gd name="T30" fmla="*/ 624 w 624"/>
                  <a:gd name="T31" fmla="*/ 454 h 510"/>
                  <a:gd name="T32" fmla="*/ 511 w 624"/>
                  <a:gd name="T33" fmla="*/ 482 h 510"/>
                  <a:gd name="T34" fmla="*/ 454 w 624"/>
                  <a:gd name="T35" fmla="*/ 425 h 510"/>
                  <a:gd name="T36" fmla="*/ 397 w 624"/>
                  <a:gd name="T37" fmla="*/ 425 h 510"/>
                  <a:gd name="T38" fmla="*/ 341 w 624"/>
                  <a:gd name="T39" fmla="*/ 482 h 510"/>
                  <a:gd name="T40" fmla="*/ 284 w 624"/>
                  <a:gd name="T41" fmla="*/ 425 h 510"/>
                  <a:gd name="T42" fmla="*/ 227 w 624"/>
                  <a:gd name="T43" fmla="*/ 510 h 510"/>
                  <a:gd name="T44" fmla="*/ 85 w 624"/>
                  <a:gd name="T45" fmla="*/ 425 h 510"/>
                  <a:gd name="T46" fmla="*/ 85 w 624"/>
                  <a:gd name="T47" fmla="*/ 368 h 510"/>
                  <a:gd name="T48" fmla="*/ 0 w 624"/>
                  <a:gd name="T49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10">
                    <a:moveTo>
                      <a:pt x="0" y="255"/>
                    </a:moveTo>
                    <a:lnTo>
                      <a:pt x="57" y="170"/>
                    </a:lnTo>
                    <a:lnTo>
                      <a:pt x="57" y="113"/>
                    </a:lnTo>
                    <a:lnTo>
                      <a:pt x="142" y="142"/>
                    </a:lnTo>
                    <a:lnTo>
                      <a:pt x="142" y="113"/>
                    </a:lnTo>
                    <a:lnTo>
                      <a:pt x="256" y="57"/>
                    </a:lnTo>
                    <a:lnTo>
                      <a:pt x="284" y="0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39" y="170"/>
                    </a:lnTo>
                    <a:lnTo>
                      <a:pt x="567" y="198"/>
                    </a:lnTo>
                    <a:lnTo>
                      <a:pt x="567" y="283"/>
                    </a:lnTo>
                    <a:lnTo>
                      <a:pt x="596" y="312"/>
                    </a:lnTo>
                    <a:lnTo>
                      <a:pt x="567" y="368"/>
                    </a:lnTo>
                    <a:lnTo>
                      <a:pt x="624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397" y="425"/>
                    </a:lnTo>
                    <a:lnTo>
                      <a:pt x="341" y="482"/>
                    </a:lnTo>
                    <a:lnTo>
                      <a:pt x="284" y="425"/>
                    </a:lnTo>
                    <a:lnTo>
                      <a:pt x="227" y="510"/>
                    </a:lnTo>
                    <a:lnTo>
                      <a:pt x="85" y="425"/>
                    </a:lnTo>
                    <a:lnTo>
                      <a:pt x="85" y="368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911" y="5846"/>
                <a:ext cx="1247" cy="851"/>
              </a:xfrm>
              <a:custGeom>
                <a:avLst/>
                <a:gdLst>
                  <a:gd name="T0" fmla="*/ 652 w 1247"/>
                  <a:gd name="T1" fmla="*/ 737 h 851"/>
                  <a:gd name="T2" fmla="*/ 595 w 1247"/>
                  <a:gd name="T3" fmla="*/ 652 h 851"/>
                  <a:gd name="T4" fmla="*/ 538 w 1247"/>
                  <a:gd name="T5" fmla="*/ 709 h 851"/>
                  <a:gd name="T6" fmla="*/ 510 w 1247"/>
                  <a:gd name="T7" fmla="*/ 681 h 851"/>
                  <a:gd name="T8" fmla="*/ 425 w 1247"/>
                  <a:gd name="T9" fmla="*/ 766 h 851"/>
                  <a:gd name="T10" fmla="*/ 396 w 1247"/>
                  <a:gd name="T11" fmla="*/ 709 h 851"/>
                  <a:gd name="T12" fmla="*/ 340 w 1247"/>
                  <a:gd name="T13" fmla="*/ 851 h 851"/>
                  <a:gd name="T14" fmla="*/ 255 w 1247"/>
                  <a:gd name="T15" fmla="*/ 794 h 851"/>
                  <a:gd name="T16" fmla="*/ 170 w 1247"/>
                  <a:gd name="T17" fmla="*/ 794 h 851"/>
                  <a:gd name="T18" fmla="*/ 170 w 1247"/>
                  <a:gd name="T19" fmla="*/ 737 h 851"/>
                  <a:gd name="T20" fmla="*/ 56 w 1247"/>
                  <a:gd name="T21" fmla="*/ 737 h 851"/>
                  <a:gd name="T22" fmla="*/ 0 w 1247"/>
                  <a:gd name="T23" fmla="*/ 709 h 851"/>
                  <a:gd name="T24" fmla="*/ 28 w 1247"/>
                  <a:gd name="T25" fmla="*/ 596 h 851"/>
                  <a:gd name="T26" fmla="*/ 85 w 1247"/>
                  <a:gd name="T27" fmla="*/ 567 h 851"/>
                  <a:gd name="T28" fmla="*/ 56 w 1247"/>
                  <a:gd name="T29" fmla="*/ 511 h 851"/>
                  <a:gd name="T30" fmla="*/ 113 w 1247"/>
                  <a:gd name="T31" fmla="*/ 482 h 851"/>
                  <a:gd name="T32" fmla="*/ 85 w 1247"/>
                  <a:gd name="T33" fmla="*/ 284 h 851"/>
                  <a:gd name="T34" fmla="*/ 198 w 1247"/>
                  <a:gd name="T35" fmla="*/ 256 h 851"/>
                  <a:gd name="T36" fmla="*/ 226 w 1247"/>
                  <a:gd name="T37" fmla="*/ 284 h 851"/>
                  <a:gd name="T38" fmla="*/ 311 w 1247"/>
                  <a:gd name="T39" fmla="*/ 284 h 851"/>
                  <a:gd name="T40" fmla="*/ 396 w 1247"/>
                  <a:gd name="T41" fmla="*/ 114 h 851"/>
                  <a:gd name="T42" fmla="*/ 538 w 1247"/>
                  <a:gd name="T43" fmla="*/ 170 h 851"/>
                  <a:gd name="T44" fmla="*/ 567 w 1247"/>
                  <a:gd name="T45" fmla="*/ 199 h 851"/>
                  <a:gd name="T46" fmla="*/ 708 w 1247"/>
                  <a:gd name="T47" fmla="*/ 170 h 851"/>
                  <a:gd name="T48" fmla="*/ 793 w 1247"/>
                  <a:gd name="T49" fmla="*/ 0 h 851"/>
                  <a:gd name="T50" fmla="*/ 992 w 1247"/>
                  <a:gd name="T51" fmla="*/ 199 h 851"/>
                  <a:gd name="T52" fmla="*/ 1077 w 1247"/>
                  <a:gd name="T53" fmla="*/ 312 h 851"/>
                  <a:gd name="T54" fmla="*/ 1162 w 1247"/>
                  <a:gd name="T55" fmla="*/ 312 h 851"/>
                  <a:gd name="T56" fmla="*/ 1247 w 1247"/>
                  <a:gd name="T57" fmla="*/ 426 h 851"/>
                  <a:gd name="T58" fmla="*/ 1190 w 1247"/>
                  <a:gd name="T59" fmla="*/ 567 h 851"/>
                  <a:gd name="T60" fmla="*/ 1162 w 1247"/>
                  <a:gd name="T61" fmla="*/ 567 h 851"/>
                  <a:gd name="T62" fmla="*/ 1162 w 1247"/>
                  <a:gd name="T63" fmla="*/ 652 h 851"/>
                  <a:gd name="T64" fmla="*/ 1247 w 1247"/>
                  <a:gd name="T65" fmla="*/ 709 h 851"/>
                  <a:gd name="T66" fmla="*/ 1134 w 1247"/>
                  <a:gd name="T67" fmla="*/ 681 h 851"/>
                  <a:gd name="T68" fmla="*/ 1077 w 1247"/>
                  <a:gd name="T69" fmla="*/ 624 h 851"/>
                  <a:gd name="T70" fmla="*/ 992 w 1247"/>
                  <a:gd name="T71" fmla="*/ 596 h 851"/>
                  <a:gd name="T72" fmla="*/ 992 w 1247"/>
                  <a:gd name="T73" fmla="*/ 624 h 851"/>
                  <a:gd name="T74" fmla="*/ 850 w 1247"/>
                  <a:gd name="T75" fmla="*/ 709 h 851"/>
                  <a:gd name="T76" fmla="*/ 737 w 1247"/>
                  <a:gd name="T77" fmla="*/ 681 h 851"/>
                  <a:gd name="T78" fmla="*/ 652 w 1247"/>
                  <a:gd name="T79" fmla="*/ 73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7" h="851">
                    <a:moveTo>
                      <a:pt x="652" y="737"/>
                    </a:moveTo>
                    <a:lnTo>
                      <a:pt x="595" y="652"/>
                    </a:lnTo>
                    <a:lnTo>
                      <a:pt x="538" y="709"/>
                    </a:lnTo>
                    <a:lnTo>
                      <a:pt x="510" y="681"/>
                    </a:lnTo>
                    <a:lnTo>
                      <a:pt x="425" y="766"/>
                    </a:lnTo>
                    <a:lnTo>
                      <a:pt x="396" y="709"/>
                    </a:lnTo>
                    <a:lnTo>
                      <a:pt x="340" y="851"/>
                    </a:lnTo>
                    <a:lnTo>
                      <a:pt x="255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0" y="709"/>
                    </a:lnTo>
                    <a:lnTo>
                      <a:pt x="28" y="596"/>
                    </a:lnTo>
                    <a:lnTo>
                      <a:pt x="85" y="567"/>
                    </a:lnTo>
                    <a:lnTo>
                      <a:pt x="56" y="511"/>
                    </a:lnTo>
                    <a:lnTo>
                      <a:pt x="113" y="482"/>
                    </a:lnTo>
                    <a:lnTo>
                      <a:pt x="85" y="284"/>
                    </a:lnTo>
                    <a:lnTo>
                      <a:pt x="198" y="256"/>
                    </a:lnTo>
                    <a:lnTo>
                      <a:pt x="226" y="284"/>
                    </a:lnTo>
                    <a:lnTo>
                      <a:pt x="311" y="284"/>
                    </a:lnTo>
                    <a:lnTo>
                      <a:pt x="396" y="114"/>
                    </a:lnTo>
                    <a:lnTo>
                      <a:pt x="538" y="170"/>
                    </a:lnTo>
                    <a:lnTo>
                      <a:pt x="567" y="199"/>
                    </a:lnTo>
                    <a:lnTo>
                      <a:pt x="708" y="170"/>
                    </a:lnTo>
                    <a:lnTo>
                      <a:pt x="793" y="0"/>
                    </a:lnTo>
                    <a:lnTo>
                      <a:pt x="992" y="199"/>
                    </a:lnTo>
                    <a:lnTo>
                      <a:pt x="1077" y="312"/>
                    </a:lnTo>
                    <a:lnTo>
                      <a:pt x="1162" y="312"/>
                    </a:lnTo>
                    <a:lnTo>
                      <a:pt x="1247" y="426"/>
                    </a:lnTo>
                    <a:lnTo>
                      <a:pt x="1190" y="567"/>
                    </a:lnTo>
                    <a:lnTo>
                      <a:pt x="1162" y="567"/>
                    </a:lnTo>
                    <a:lnTo>
                      <a:pt x="1162" y="652"/>
                    </a:lnTo>
                    <a:lnTo>
                      <a:pt x="1247" y="709"/>
                    </a:lnTo>
                    <a:lnTo>
                      <a:pt x="1134" y="681"/>
                    </a:lnTo>
                    <a:lnTo>
                      <a:pt x="1077" y="624"/>
                    </a:lnTo>
                    <a:lnTo>
                      <a:pt x="992" y="596"/>
                    </a:lnTo>
                    <a:lnTo>
                      <a:pt x="992" y="624"/>
                    </a:lnTo>
                    <a:lnTo>
                      <a:pt x="850" y="709"/>
                    </a:lnTo>
                    <a:lnTo>
                      <a:pt x="737" y="681"/>
                    </a:lnTo>
                    <a:lnTo>
                      <a:pt x="652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024" y="5676"/>
                <a:ext cx="680" cy="454"/>
              </a:xfrm>
              <a:custGeom>
                <a:avLst/>
                <a:gdLst>
                  <a:gd name="T0" fmla="*/ 0 w 680"/>
                  <a:gd name="T1" fmla="*/ 0 h 454"/>
                  <a:gd name="T2" fmla="*/ 0 w 680"/>
                  <a:gd name="T3" fmla="*/ 142 h 454"/>
                  <a:gd name="T4" fmla="*/ 28 w 680"/>
                  <a:gd name="T5" fmla="*/ 170 h 454"/>
                  <a:gd name="T6" fmla="*/ 28 w 680"/>
                  <a:gd name="T7" fmla="*/ 255 h 454"/>
                  <a:gd name="T8" fmla="*/ 57 w 680"/>
                  <a:gd name="T9" fmla="*/ 284 h 454"/>
                  <a:gd name="T10" fmla="*/ 28 w 680"/>
                  <a:gd name="T11" fmla="*/ 340 h 454"/>
                  <a:gd name="T12" fmla="*/ 85 w 680"/>
                  <a:gd name="T13" fmla="*/ 426 h 454"/>
                  <a:gd name="T14" fmla="*/ 113 w 680"/>
                  <a:gd name="T15" fmla="*/ 454 h 454"/>
                  <a:gd name="T16" fmla="*/ 198 w 680"/>
                  <a:gd name="T17" fmla="*/ 454 h 454"/>
                  <a:gd name="T18" fmla="*/ 283 w 680"/>
                  <a:gd name="T19" fmla="*/ 284 h 454"/>
                  <a:gd name="T20" fmla="*/ 425 w 680"/>
                  <a:gd name="T21" fmla="*/ 340 h 454"/>
                  <a:gd name="T22" fmla="*/ 454 w 680"/>
                  <a:gd name="T23" fmla="*/ 369 h 454"/>
                  <a:gd name="T24" fmla="*/ 595 w 680"/>
                  <a:gd name="T25" fmla="*/ 340 h 454"/>
                  <a:gd name="T26" fmla="*/ 680 w 680"/>
                  <a:gd name="T27" fmla="*/ 170 h 454"/>
                  <a:gd name="T28" fmla="*/ 624 w 680"/>
                  <a:gd name="T29" fmla="*/ 85 h 454"/>
                  <a:gd name="T30" fmla="*/ 198 w 680"/>
                  <a:gd name="T31" fmla="*/ 29 h 454"/>
                  <a:gd name="T32" fmla="*/ 142 w 680"/>
                  <a:gd name="T33" fmla="*/ 57 h 454"/>
                  <a:gd name="T34" fmla="*/ 0 w 680"/>
                  <a:gd name="T3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454">
                    <a:moveTo>
                      <a:pt x="0" y="0"/>
                    </a:moveTo>
                    <a:lnTo>
                      <a:pt x="0" y="142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85" y="426"/>
                    </a:lnTo>
                    <a:lnTo>
                      <a:pt x="113" y="454"/>
                    </a:lnTo>
                    <a:lnTo>
                      <a:pt x="198" y="454"/>
                    </a:lnTo>
                    <a:lnTo>
                      <a:pt x="283" y="284"/>
                    </a:lnTo>
                    <a:lnTo>
                      <a:pt x="425" y="340"/>
                    </a:lnTo>
                    <a:lnTo>
                      <a:pt x="454" y="369"/>
                    </a:lnTo>
                    <a:lnTo>
                      <a:pt x="595" y="340"/>
                    </a:lnTo>
                    <a:lnTo>
                      <a:pt x="680" y="170"/>
                    </a:lnTo>
                    <a:lnTo>
                      <a:pt x="624" y="85"/>
                    </a:lnTo>
                    <a:lnTo>
                      <a:pt x="198" y="29"/>
                    </a:lnTo>
                    <a:lnTo>
                      <a:pt x="142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570" y="4797"/>
                <a:ext cx="1106" cy="964"/>
              </a:xfrm>
              <a:custGeom>
                <a:avLst/>
                <a:gdLst>
                  <a:gd name="T0" fmla="*/ 454 w 1106"/>
                  <a:gd name="T1" fmla="*/ 879 h 964"/>
                  <a:gd name="T2" fmla="*/ 426 w 1106"/>
                  <a:gd name="T3" fmla="*/ 879 h 964"/>
                  <a:gd name="T4" fmla="*/ 454 w 1106"/>
                  <a:gd name="T5" fmla="*/ 709 h 964"/>
                  <a:gd name="T6" fmla="*/ 397 w 1106"/>
                  <a:gd name="T7" fmla="*/ 652 h 964"/>
                  <a:gd name="T8" fmla="*/ 454 w 1106"/>
                  <a:gd name="T9" fmla="*/ 624 h 964"/>
                  <a:gd name="T10" fmla="*/ 482 w 1106"/>
                  <a:gd name="T11" fmla="*/ 652 h 964"/>
                  <a:gd name="T12" fmla="*/ 539 w 1106"/>
                  <a:gd name="T13" fmla="*/ 567 h 964"/>
                  <a:gd name="T14" fmla="*/ 511 w 1106"/>
                  <a:gd name="T15" fmla="*/ 511 h 964"/>
                  <a:gd name="T16" fmla="*/ 482 w 1106"/>
                  <a:gd name="T17" fmla="*/ 539 h 964"/>
                  <a:gd name="T18" fmla="*/ 369 w 1106"/>
                  <a:gd name="T19" fmla="*/ 482 h 964"/>
                  <a:gd name="T20" fmla="*/ 369 w 1106"/>
                  <a:gd name="T21" fmla="*/ 454 h 964"/>
                  <a:gd name="T22" fmla="*/ 85 w 1106"/>
                  <a:gd name="T23" fmla="*/ 426 h 964"/>
                  <a:gd name="T24" fmla="*/ 142 w 1106"/>
                  <a:gd name="T25" fmla="*/ 341 h 964"/>
                  <a:gd name="T26" fmla="*/ 114 w 1106"/>
                  <a:gd name="T27" fmla="*/ 256 h 964"/>
                  <a:gd name="T28" fmla="*/ 57 w 1106"/>
                  <a:gd name="T29" fmla="*/ 199 h 964"/>
                  <a:gd name="T30" fmla="*/ 29 w 1106"/>
                  <a:gd name="T31" fmla="*/ 227 h 964"/>
                  <a:gd name="T32" fmla="*/ 0 w 1106"/>
                  <a:gd name="T33" fmla="*/ 171 h 964"/>
                  <a:gd name="T34" fmla="*/ 57 w 1106"/>
                  <a:gd name="T35" fmla="*/ 142 h 964"/>
                  <a:gd name="T36" fmla="*/ 171 w 1106"/>
                  <a:gd name="T37" fmla="*/ 57 h 964"/>
                  <a:gd name="T38" fmla="*/ 227 w 1106"/>
                  <a:gd name="T39" fmla="*/ 57 h 964"/>
                  <a:gd name="T40" fmla="*/ 312 w 1106"/>
                  <a:gd name="T41" fmla="*/ 0 h 964"/>
                  <a:gd name="T42" fmla="*/ 369 w 1106"/>
                  <a:gd name="T43" fmla="*/ 85 h 964"/>
                  <a:gd name="T44" fmla="*/ 369 w 1106"/>
                  <a:gd name="T45" fmla="*/ 142 h 964"/>
                  <a:gd name="T46" fmla="*/ 426 w 1106"/>
                  <a:gd name="T47" fmla="*/ 85 h 964"/>
                  <a:gd name="T48" fmla="*/ 454 w 1106"/>
                  <a:gd name="T49" fmla="*/ 171 h 964"/>
                  <a:gd name="T50" fmla="*/ 482 w 1106"/>
                  <a:gd name="T51" fmla="*/ 171 h 964"/>
                  <a:gd name="T52" fmla="*/ 511 w 1106"/>
                  <a:gd name="T53" fmla="*/ 199 h 964"/>
                  <a:gd name="T54" fmla="*/ 454 w 1106"/>
                  <a:gd name="T55" fmla="*/ 227 h 964"/>
                  <a:gd name="T56" fmla="*/ 341 w 1106"/>
                  <a:gd name="T57" fmla="*/ 397 h 964"/>
                  <a:gd name="T58" fmla="*/ 596 w 1106"/>
                  <a:gd name="T59" fmla="*/ 397 h 964"/>
                  <a:gd name="T60" fmla="*/ 737 w 1106"/>
                  <a:gd name="T61" fmla="*/ 454 h 964"/>
                  <a:gd name="T62" fmla="*/ 823 w 1106"/>
                  <a:gd name="T63" fmla="*/ 397 h 964"/>
                  <a:gd name="T64" fmla="*/ 936 w 1106"/>
                  <a:gd name="T65" fmla="*/ 426 h 964"/>
                  <a:gd name="T66" fmla="*/ 1021 w 1106"/>
                  <a:gd name="T67" fmla="*/ 539 h 964"/>
                  <a:gd name="T68" fmla="*/ 1021 w 1106"/>
                  <a:gd name="T69" fmla="*/ 596 h 964"/>
                  <a:gd name="T70" fmla="*/ 1106 w 1106"/>
                  <a:gd name="T71" fmla="*/ 709 h 964"/>
                  <a:gd name="T72" fmla="*/ 1078 w 1106"/>
                  <a:gd name="T73" fmla="*/ 964 h 964"/>
                  <a:gd name="T74" fmla="*/ 652 w 1106"/>
                  <a:gd name="T75" fmla="*/ 908 h 964"/>
                  <a:gd name="T76" fmla="*/ 596 w 1106"/>
                  <a:gd name="T77" fmla="*/ 936 h 964"/>
                  <a:gd name="T78" fmla="*/ 454 w 1106"/>
                  <a:gd name="T79" fmla="*/ 879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6" h="964">
                    <a:moveTo>
                      <a:pt x="454" y="879"/>
                    </a:moveTo>
                    <a:lnTo>
                      <a:pt x="426" y="879"/>
                    </a:lnTo>
                    <a:lnTo>
                      <a:pt x="454" y="709"/>
                    </a:lnTo>
                    <a:lnTo>
                      <a:pt x="397" y="652"/>
                    </a:lnTo>
                    <a:lnTo>
                      <a:pt x="454" y="624"/>
                    </a:lnTo>
                    <a:lnTo>
                      <a:pt x="482" y="652"/>
                    </a:lnTo>
                    <a:lnTo>
                      <a:pt x="539" y="567"/>
                    </a:lnTo>
                    <a:lnTo>
                      <a:pt x="511" y="511"/>
                    </a:lnTo>
                    <a:lnTo>
                      <a:pt x="482" y="539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85" y="426"/>
                    </a:lnTo>
                    <a:lnTo>
                      <a:pt x="142" y="341"/>
                    </a:lnTo>
                    <a:lnTo>
                      <a:pt x="114" y="256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1"/>
                    </a:lnTo>
                    <a:lnTo>
                      <a:pt x="57" y="142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369" y="142"/>
                    </a:lnTo>
                    <a:lnTo>
                      <a:pt x="426" y="85"/>
                    </a:lnTo>
                    <a:lnTo>
                      <a:pt x="454" y="171"/>
                    </a:lnTo>
                    <a:lnTo>
                      <a:pt x="482" y="171"/>
                    </a:lnTo>
                    <a:lnTo>
                      <a:pt x="511" y="199"/>
                    </a:lnTo>
                    <a:lnTo>
                      <a:pt x="454" y="227"/>
                    </a:lnTo>
                    <a:lnTo>
                      <a:pt x="341" y="397"/>
                    </a:lnTo>
                    <a:lnTo>
                      <a:pt x="596" y="397"/>
                    </a:lnTo>
                    <a:lnTo>
                      <a:pt x="737" y="454"/>
                    </a:lnTo>
                    <a:lnTo>
                      <a:pt x="823" y="397"/>
                    </a:lnTo>
                    <a:lnTo>
                      <a:pt x="936" y="426"/>
                    </a:lnTo>
                    <a:lnTo>
                      <a:pt x="1021" y="539"/>
                    </a:lnTo>
                    <a:lnTo>
                      <a:pt x="1021" y="596"/>
                    </a:lnTo>
                    <a:lnTo>
                      <a:pt x="1106" y="709"/>
                    </a:lnTo>
                    <a:lnTo>
                      <a:pt x="1078" y="964"/>
                    </a:lnTo>
                    <a:lnTo>
                      <a:pt x="652" y="908"/>
                    </a:lnTo>
                    <a:lnTo>
                      <a:pt x="596" y="936"/>
                    </a:lnTo>
                    <a:lnTo>
                      <a:pt x="454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668" y="6357"/>
                <a:ext cx="1134" cy="1162"/>
              </a:xfrm>
              <a:custGeom>
                <a:avLst/>
                <a:gdLst>
                  <a:gd name="T0" fmla="*/ 397 w 1134"/>
                  <a:gd name="T1" fmla="*/ 28 h 1162"/>
                  <a:gd name="T2" fmla="*/ 312 w 1134"/>
                  <a:gd name="T3" fmla="*/ 113 h 1162"/>
                  <a:gd name="T4" fmla="*/ 312 w 1134"/>
                  <a:gd name="T5" fmla="*/ 141 h 1162"/>
                  <a:gd name="T6" fmla="*/ 426 w 1134"/>
                  <a:gd name="T7" fmla="*/ 85 h 1162"/>
                  <a:gd name="T8" fmla="*/ 482 w 1134"/>
                  <a:gd name="T9" fmla="*/ 85 h 1162"/>
                  <a:gd name="T10" fmla="*/ 624 w 1134"/>
                  <a:gd name="T11" fmla="*/ 368 h 1162"/>
                  <a:gd name="T12" fmla="*/ 993 w 1134"/>
                  <a:gd name="T13" fmla="*/ 1020 h 1162"/>
                  <a:gd name="T14" fmla="*/ 1134 w 1134"/>
                  <a:gd name="T15" fmla="*/ 1162 h 1162"/>
                  <a:gd name="T16" fmla="*/ 1049 w 1134"/>
                  <a:gd name="T17" fmla="*/ 1162 h 1162"/>
                  <a:gd name="T18" fmla="*/ 737 w 1134"/>
                  <a:gd name="T19" fmla="*/ 992 h 1162"/>
                  <a:gd name="T20" fmla="*/ 567 w 1134"/>
                  <a:gd name="T21" fmla="*/ 879 h 1162"/>
                  <a:gd name="T22" fmla="*/ 482 w 1134"/>
                  <a:gd name="T23" fmla="*/ 652 h 1162"/>
                  <a:gd name="T24" fmla="*/ 369 w 1134"/>
                  <a:gd name="T25" fmla="*/ 538 h 1162"/>
                  <a:gd name="T26" fmla="*/ 85 w 1134"/>
                  <a:gd name="T27" fmla="*/ 482 h 1162"/>
                  <a:gd name="T28" fmla="*/ 57 w 1134"/>
                  <a:gd name="T29" fmla="*/ 397 h 1162"/>
                  <a:gd name="T30" fmla="*/ 57 w 1134"/>
                  <a:gd name="T31" fmla="*/ 340 h 1162"/>
                  <a:gd name="T32" fmla="*/ 0 w 1134"/>
                  <a:gd name="T33" fmla="*/ 226 h 1162"/>
                  <a:gd name="T34" fmla="*/ 0 w 1134"/>
                  <a:gd name="T35" fmla="*/ 85 h 1162"/>
                  <a:gd name="T36" fmla="*/ 29 w 1134"/>
                  <a:gd name="T37" fmla="*/ 85 h 1162"/>
                  <a:gd name="T38" fmla="*/ 29 w 1134"/>
                  <a:gd name="T39" fmla="*/ 0 h 1162"/>
                  <a:gd name="T40" fmla="*/ 114 w 1134"/>
                  <a:gd name="T41" fmla="*/ 56 h 1162"/>
                  <a:gd name="T42" fmla="*/ 284 w 1134"/>
                  <a:gd name="T43" fmla="*/ 56 h 1162"/>
                  <a:gd name="T44" fmla="*/ 397 w 1134"/>
                  <a:gd name="T45" fmla="*/ 2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1162">
                    <a:moveTo>
                      <a:pt x="397" y="28"/>
                    </a:moveTo>
                    <a:lnTo>
                      <a:pt x="312" y="113"/>
                    </a:lnTo>
                    <a:lnTo>
                      <a:pt x="312" y="141"/>
                    </a:lnTo>
                    <a:lnTo>
                      <a:pt x="426" y="85"/>
                    </a:lnTo>
                    <a:lnTo>
                      <a:pt x="482" y="85"/>
                    </a:lnTo>
                    <a:lnTo>
                      <a:pt x="624" y="368"/>
                    </a:lnTo>
                    <a:lnTo>
                      <a:pt x="993" y="1020"/>
                    </a:lnTo>
                    <a:lnTo>
                      <a:pt x="1134" y="1162"/>
                    </a:lnTo>
                    <a:lnTo>
                      <a:pt x="1049" y="1162"/>
                    </a:lnTo>
                    <a:lnTo>
                      <a:pt x="737" y="992"/>
                    </a:lnTo>
                    <a:lnTo>
                      <a:pt x="567" y="879"/>
                    </a:lnTo>
                    <a:lnTo>
                      <a:pt x="482" y="652"/>
                    </a:lnTo>
                    <a:lnTo>
                      <a:pt x="369" y="538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226"/>
                    </a:lnTo>
                    <a:lnTo>
                      <a:pt x="0" y="85"/>
                    </a:lnTo>
                    <a:lnTo>
                      <a:pt x="29" y="85"/>
                    </a:lnTo>
                    <a:lnTo>
                      <a:pt x="29" y="0"/>
                    </a:lnTo>
                    <a:lnTo>
                      <a:pt x="114" y="56"/>
                    </a:lnTo>
                    <a:lnTo>
                      <a:pt x="284" y="56"/>
                    </a:lnTo>
                    <a:lnTo>
                      <a:pt x="39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073" y="5903"/>
                <a:ext cx="680" cy="567"/>
              </a:xfrm>
              <a:custGeom>
                <a:avLst/>
                <a:gdLst>
                  <a:gd name="T0" fmla="*/ 624 w 680"/>
                  <a:gd name="T1" fmla="*/ 454 h 567"/>
                  <a:gd name="T2" fmla="*/ 680 w 680"/>
                  <a:gd name="T3" fmla="*/ 425 h 567"/>
                  <a:gd name="T4" fmla="*/ 510 w 680"/>
                  <a:gd name="T5" fmla="*/ 284 h 567"/>
                  <a:gd name="T6" fmla="*/ 539 w 680"/>
                  <a:gd name="T7" fmla="*/ 199 h 567"/>
                  <a:gd name="T8" fmla="*/ 397 w 680"/>
                  <a:gd name="T9" fmla="*/ 0 h 567"/>
                  <a:gd name="T10" fmla="*/ 283 w 680"/>
                  <a:gd name="T11" fmla="*/ 28 h 567"/>
                  <a:gd name="T12" fmla="*/ 227 w 680"/>
                  <a:gd name="T13" fmla="*/ 113 h 567"/>
                  <a:gd name="T14" fmla="*/ 198 w 680"/>
                  <a:gd name="T15" fmla="*/ 57 h 567"/>
                  <a:gd name="T16" fmla="*/ 113 w 680"/>
                  <a:gd name="T17" fmla="*/ 57 h 567"/>
                  <a:gd name="T18" fmla="*/ 113 w 680"/>
                  <a:gd name="T19" fmla="*/ 199 h 567"/>
                  <a:gd name="T20" fmla="*/ 0 w 680"/>
                  <a:gd name="T21" fmla="*/ 255 h 567"/>
                  <a:gd name="T22" fmla="*/ 85 w 680"/>
                  <a:gd name="T23" fmla="*/ 369 h 567"/>
                  <a:gd name="T24" fmla="*/ 113 w 680"/>
                  <a:gd name="T25" fmla="*/ 340 h 567"/>
                  <a:gd name="T26" fmla="*/ 198 w 680"/>
                  <a:gd name="T27" fmla="*/ 397 h 567"/>
                  <a:gd name="T28" fmla="*/ 312 w 680"/>
                  <a:gd name="T29" fmla="*/ 510 h 567"/>
                  <a:gd name="T30" fmla="*/ 482 w 680"/>
                  <a:gd name="T31" fmla="*/ 567 h 567"/>
                  <a:gd name="T32" fmla="*/ 510 w 680"/>
                  <a:gd name="T33" fmla="*/ 510 h 567"/>
                  <a:gd name="T34" fmla="*/ 595 w 680"/>
                  <a:gd name="T35" fmla="*/ 539 h 567"/>
                  <a:gd name="T36" fmla="*/ 624 w 680"/>
                  <a:gd name="T37" fmla="*/ 539 h 567"/>
                  <a:gd name="T38" fmla="*/ 624 w 680"/>
                  <a:gd name="T3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0" h="567">
                    <a:moveTo>
                      <a:pt x="624" y="454"/>
                    </a:moveTo>
                    <a:lnTo>
                      <a:pt x="680" y="425"/>
                    </a:lnTo>
                    <a:lnTo>
                      <a:pt x="510" y="284"/>
                    </a:lnTo>
                    <a:lnTo>
                      <a:pt x="539" y="199"/>
                    </a:lnTo>
                    <a:lnTo>
                      <a:pt x="397" y="0"/>
                    </a:lnTo>
                    <a:lnTo>
                      <a:pt x="283" y="28"/>
                    </a:lnTo>
                    <a:lnTo>
                      <a:pt x="227" y="113"/>
                    </a:lnTo>
                    <a:lnTo>
                      <a:pt x="198" y="57"/>
                    </a:lnTo>
                    <a:lnTo>
                      <a:pt x="113" y="57"/>
                    </a:lnTo>
                    <a:lnTo>
                      <a:pt x="113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97"/>
                    </a:lnTo>
                    <a:lnTo>
                      <a:pt x="312" y="510"/>
                    </a:lnTo>
                    <a:lnTo>
                      <a:pt x="482" y="567"/>
                    </a:lnTo>
                    <a:lnTo>
                      <a:pt x="510" y="510"/>
                    </a:lnTo>
                    <a:lnTo>
                      <a:pt x="595" y="539"/>
                    </a:lnTo>
                    <a:lnTo>
                      <a:pt x="624" y="539"/>
                    </a:lnTo>
                    <a:lnTo>
                      <a:pt x="624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385" y="5478"/>
                <a:ext cx="737" cy="935"/>
              </a:xfrm>
              <a:custGeom>
                <a:avLst/>
                <a:gdLst>
                  <a:gd name="T0" fmla="*/ 680 w 737"/>
                  <a:gd name="T1" fmla="*/ 907 h 935"/>
                  <a:gd name="T2" fmla="*/ 567 w 737"/>
                  <a:gd name="T3" fmla="*/ 935 h 935"/>
                  <a:gd name="T4" fmla="*/ 397 w 737"/>
                  <a:gd name="T5" fmla="*/ 935 h 935"/>
                  <a:gd name="T6" fmla="*/ 312 w 737"/>
                  <a:gd name="T7" fmla="*/ 879 h 935"/>
                  <a:gd name="T8" fmla="*/ 368 w 737"/>
                  <a:gd name="T9" fmla="*/ 850 h 935"/>
                  <a:gd name="T10" fmla="*/ 198 w 737"/>
                  <a:gd name="T11" fmla="*/ 709 h 935"/>
                  <a:gd name="T12" fmla="*/ 227 w 737"/>
                  <a:gd name="T13" fmla="*/ 624 h 935"/>
                  <a:gd name="T14" fmla="*/ 85 w 737"/>
                  <a:gd name="T15" fmla="*/ 425 h 935"/>
                  <a:gd name="T16" fmla="*/ 56 w 737"/>
                  <a:gd name="T17" fmla="*/ 227 h 935"/>
                  <a:gd name="T18" fmla="*/ 0 w 737"/>
                  <a:gd name="T19" fmla="*/ 198 h 935"/>
                  <a:gd name="T20" fmla="*/ 0 w 737"/>
                  <a:gd name="T21" fmla="*/ 142 h 935"/>
                  <a:gd name="T22" fmla="*/ 85 w 737"/>
                  <a:gd name="T23" fmla="*/ 142 h 935"/>
                  <a:gd name="T24" fmla="*/ 113 w 737"/>
                  <a:gd name="T25" fmla="*/ 85 h 935"/>
                  <a:gd name="T26" fmla="*/ 170 w 737"/>
                  <a:gd name="T27" fmla="*/ 85 h 935"/>
                  <a:gd name="T28" fmla="*/ 198 w 737"/>
                  <a:gd name="T29" fmla="*/ 57 h 935"/>
                  <a:gd name="T30" fmla="*/ 312 w 737"/>
                  <a:gd name="T31" fmla="*/ 0 h 935"/>
                  <a:gd name="T32" fmla="*/ 567 w 737"/>
                  <a:gd name="T33" fmla="*/ 680 h 935"/>
                  <a:gd name="T34" fmla="*/ 652 w 737"/>
                  <a:gd name="T35" fmla="*/ 709 h 935"/>
                  <a:gd name="T36" fmla="*/ 737 w 737"/>
                  <a:gd name="T37" fmla="*/ 907 h 935"/>
                  <a:gd name="T38" fmla="*/ 680 w 737"/>
                  <a:gd name="T39" fmla="*/ 907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7" h="935">
                    <a:moveTo>
                      <a:pt x="680" y="907"/>
                    </a:moveTo>
                    <a:lnTo>
                      <a:pt x="567" y="935"/>
                    </a:lnTo>
                    <a:lnTo>
                      <a:pt x="397" y="935"/>
                    </a:lnTo>
                    <a:lnTo>
                      <a:pt x="312" y="879"/>
                    </a:lnTo>
                    <a:lnTo>
                      <a:pt x="368" y="850"/>
                    </a:lnTo>
                    <a:lnTo>
                      <a:pt x="198" y="709"/>
                    </a:lnTo>
                    <a:lnTo>
                      <a:pt x="227" y="624"/>
                    </a:lnTo>
                    <a:lnTo>
                      <a:pt x="85" y="425"/>
                    </a:lnTo>
                    <a:lnTo>
                      <a:pt x="56" y="227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170" y="85"/>
                    </a:lnTo>
                    <a:lnTo>
                      <a:pt x="198" y="57"/>
                    </a:lnTo>
                    <a:lnTo>
                      <a:pt x="312" y="0"/>
                    </a:lnTo>
                    <a:lnTo>
                      <a:pt x="567" y="680"/>
                    </a:lnTo>
                    <a:lnTo>
                      <a:pt x="652" y="709"/>
                    </a:lnTo>
                    <a:lnTo>
                      <a:pt x="737" y="907"/>
                    </a:lnTo>
                    <a:lnTo>
                      <a:pt x="680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478" y="4996"/>
                <a:ext cx="992" cy="1162"/>
              </a:xfrm>
              <a:custGeom>
                <a:avLst/>
                <a:gdLst>
                  <a:gd name="T0" fmla="*/ 907 w 992"/>
                  <a:gd name="T1" fmla="*/ 624 h 1162"/>
                  <a:gd name="T2" fmla="*/ 907 w 992"/>
                  <a:gd name="T3" fmla="*/ 680 h 1162"/>
                  <a:gd name="T4" fmla="*/ 963 w 992"/>
                  <a:gd name="T5" fmla="*/ 737 h 1162"/>
                  <a:gd name="T6" fmla="*/ 992 w 992"/>
                  <a:gd name="T7" fmla="*/ 907 h 1162"/>
                  <a:gd name="T8" fmla="*/ 878 w 992"/>
                  <a:gd name="T9" fmla="*/ 935 h 1162"/>
                  <a:gd name="T10" fmla="*/ 822 w 992"/>
                  <a:gd name="T11" fmla="*/ 1020 h 1162"/>
                  <a:gd name="T12" fmla="*/ 793 w 992"/>
                  <a:gd name="T13" fmla="*/ 964 h 1162"/>
                  <a:gd name="T14" fmla="*/ 708 w 992"/>
                  <a:gd name="T15" fmla="*/ 964 h 1162"/>
                  <a:gd name="T16" fmla="*/ 708 w 992"/>
                  <a:gd name="T17" fmla="*/ 1106 h 1162"/>
                  <a:gd name="T18" fmla="*/ 595 w 992"/>
                  <a:gd name="T19" fmla="*/ 1162 h 1162"/>
                  <a:gd name="T20" fmla="*/ 510 w 992"/>
                  <a:gd name="T21" fmla="*/ 1162 h 1162"/>
                  <a:gd name="T22" fmla="*/ 396 w 992"/>
                  <a:gd name="T23" fmla="*/ 1020 h 1162"/>
                  <a:gd name="T24" fmla="*/ 226 w 992"/>
                  <a:gd name="T25" fmla="*/ 850 h 1162"/>
                  <a:gd name="T26" fmla="*/ 170 w 992"/>
                  <a:gd name="T27" fmla="*/ 765 h 1162"/>
                  <a:gd name="T28" fmla="*/ 198 w 992"/>
                  <a:gd name="T29" fmla="*/ 510 h 1162"/>
                  <a:gd name="T30" fmla="*/ 113 w 992"/>
                  <a:gd name="T31" fmla="*/ 397 h 1162"/>
                  <a:gd name="T32" fmla="*/ 113 w 992"/>
                  <a:gd name="T33" fmla="*/ 340 h 1162"/>
                  <a:gd name="T34" fmla="*/ 28 w 992"/>
                  <a:gd name="T35" fmla="*/ 227 h 1162"/>
                  <a:gd name="T36" fmla="*/ 0 w 992"/>
                  <a:gd name="T37" fmla="*/ 85 h 1162"/>
                  <a:gd name="T38" fmla="*/ 141 w 992"/>
                  <a:gd name="T39" fmla="*/ 57 h 1162"/>
                  <a:gd name="T40" fmla="*/ 198 w 992"/>
                  <a:gd name="T41" fmla="*/ 170 h 1162"/>
                  <a:gd name="T42" fmla="*/ 283 w 992"/>
                  <a:gd name="T43" fmla="*/ 142 h 1162"/>
                  <a:gd name="T44" fmla="*/ 340 w 992"/>
                  <a:gd name="T45" fmla="*/ 85 h 1162"/>
                  <a:gd name="T46" fmla="*/ 340 w 992"/>
                  <a:gd name="T47" fmla="*/ 0 h 1162"/>
                  <a:gd name="T48" fmla="*/ 425 w 992"/>
                  <a:gd name="T49" fmla="*/ 57 h 1162"/>
                  <a:gd name="T50" fmla="*/ 396 w 992"/>
                  <a:gd name="T51" fmla="*/ 198 h 1162"/>
                  <a:gd name="T52" fmla="*/ 453 w 992"/>
                  <a:gd name="T53" fmla="*/ 255 h 1162"/>
                  <a:gd name="T54" fmla="*/ 538 w 992"/>
                  <a:gd name="T55" fmla="*/ 227 h 1162"/>
                  <a:gd name="T56" fmla="*/ 595 w 992"/>
                  <a:gd name="T57" fmla="*/ 283 h 1162"/>
                  <a:gd name="T58" fmla="*/ 623 w 992"/>
                  <a:gd name="T59" fmla="*/ 255 h 1162"/>
                  <a:gd name="T60" fmla="*/ 708 w 992"/>
                  <a:gd name="T61" fmla="*/ 227 h 1162"/>
                  <a:gd name="T62" fmla="*/ 737 w 992"/>
                  <a:gd name="T63" fmla="*/ 283 h 1162"/>
                  <a:gd name="T64" fmla="*/ 765 w 992"/>
                  <a:gd name="T65" fmla="*/ 255 h 1162"/>
                  <a:gd name="T66" fmla="*/ 793 w 992"/>
                  <a:gd name="T67" fmla="*/ 312 h 1162"/>
                  <a:gd name="T68" fmla="*/ 793 w 992"/>
                  <a:gd name="T69" fmla="*/ 340 h 1162"/>
                  <a:gd name="T70" fmla="*/ 822 w 992"/>
                  <a:gd name="T71" fmla="*/ 397 h 1162"/>
                  <a:gd name="T72" fmla="*/ 793 w 992"/>
                  <a:gd name="T73" fmla="*/ 425 h 1162"/>
                  <a:gd name="T74" fmla="*/ 907 w 992"/>
                  <a:gd name="T75" fmla="*/ 624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2" h="1162">
                    <a:moveTo>
                      <a:pt x="907" y="624"/>
                    </a:moveTo>
                    <a:lnTo>
                      <a:pt x="907" y="680"/>
                    </a:lnTo>
                    <a:lnTo>
                      <a:pt x="963" y="737"/>
                    </a:lnTo>
                    <a:lnTo>
                      <a:pt x="992" y="907"/>
                    </a:lnTo>
                    <a:lnTo>
                      <a:pt x="878" y="935"/>
                    </a:lnTo>
                    <a:lnTo>
                      <a:pt x="822" y="1020"/>
                    </a:lnTo>
                    <a:lnTo>
                      <a:pt x="793" y="964"/>
                    </a:lnTo>
                    <a:lnTo>
                      <a:pt x="708" y="964"/>
                    </a:lnTo>
                    <a:lnTo>
                      <a:pt x="708" y="1106"/>
                    </a:lnTo>
                    <a:lnTo>
                      <a:pt x="595" y="1162"/>
                    </a:lnTo>
                    <a:lnTo>
                      <a:pt x="510" y="1162"/>
                    </a:lnTo>
                    <a:lnTo>
                      <a:pt x="396" y="1020"/>
                    </a:lnTo>
                    <a:lnTo>
                      <a:pt x="226" y="850"/>
                    </a:lnTo>
                    <a:lnTo>
                      <a:pt x="170" y="765"/>
                    </a:lnTo>
                    <a:lnTo>
                      <a:pt x="198" y="51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8" y="227"/>
                    </a:lnTo>
                    <a:lnTo>
                      <a:pt x="0" y="85"/>
                    </a:lnTo>
                    <a:lnTo>
                      <a:pt x="141" y="57"/>
                    </a:lnTo>
                    <a:lnTo>
                      <a:pt x="198" y="170"/>
                    </a:lnTo>
                    <a:lnTo>
                      <a:pt x="283" y="142"/>
                    </a:lnTo>
                    <a:lnTo>
                      <a:pt x="340" y="85"/>
                    </a:lnTo>
                    <a:lnTo>
                      <a:pt x="340" y="0"/>
                    </a:lnTo>
                    <a:lnTo>
                      <a:pt x="425" y="57"/>
                    </a:lnTo>
                    <a:lnTo>
                      <a:pt x="396" y="198"/>
                    </a:lnTo>
                    <a:lnTo>
                      <a:pt x="453" y="255"/>
                    </a:lnTo>
                    <a:lnTo>
                      <a:pt x="538" y="227"/>
                    </a:lnTo>
                    <a:lnTo>
                      <a:pt x="595" y="283"/>
                    </a:lnTo>
                    <a:lnTo>
                      <a:pt x="623" y="255"/>
                    </a:lnTo>
                    <a:lnTo>
                      <a:pt x="708" y="227"/>
                    </a:lnTo>
                    <a:lnTo>
                      <a:pt x="737" y="283"/>
                    </a:lnTo>
                    <a:lnTo>
                      <a:pt x="765" y="255"/>
                    </a:lnTo>
                    <a:lnTo>
                      <a:pt x="793" y="312"/>
                    </a:lnTo>
                    <a:lnTo>
                      <a:pt x="793" y="340"/>
                    </a:lnTo>
                    <a:lnTo>
                      <a:pt x="822" y="397"/>
                    </a:lnTo>
                    <a:lnTo>
                      <a:pt x="793" y="425"/>
                    </a:lnTo>
                    <a:lnTo>
                      <a:pt x="907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3733" y="4372"/>
                <a:ext cx="964" cy="1248"/>
              </a:xfrm>
              <a:custGeom>
                <a:avLst/>
                <a:gdLst>
                  <a:gd name="T0" fmla="*/ 964 w 964"/>
                  <a:gd name="T1" fmla="*/ 1106 h 1248"/>
                  <a:gd name="T2" fmla="*/ 850 w 964"/>
                  <a:gd name="T3" fmla="*/ 1163 h 1248"/>
                  <a:gd name="T4" fmla="*/ 822 w 964"/>
                  <a:gd name="T5" fmla="*/ 1191 h 1248"/>
                  <a:gd name="T6" fmla="*/ 765 w 964"/>
                  <a:gd name="T7" fmla="*/ 1191 h 1248"/>
                  <a:gd name="T8" fmla="*/ 737 w 964"/>
                  <a:gd name="T9" fmla="*/ 1248 h 1248"/>
                  <a:gd name="T10" fmla="*/ 652 w 964"/>
                  <a:gd name="T11" fmla="*/ 1248 h 1248"/>
                  <a:gd name="T12" fmla="*/ 538 w 964"/>
                  <a:gd name="T13" fmla="*/ 1049 h 1248"/>
                  <a:gd name="T14" fmla="*/ 567 w 964"/>
                  <a:gd name="T15" fmla="*/ 1021 h 1248"/>
                  <a:gd name="T16" fmla="*/ 538 w 964"/>
                  <a:gd name="T17" fmla="*/ 964 h 1248"/>
                  <a:gd name="T18" fmla="*/ 538 w 964"/>
                  <a:gd name="T19" fmla="*/ 936 h 1248"/>
                  <a:gd name="T20" fmla="*/ 510 w 964"/>
                  <a:gd name="T21" fmla="*/ 879 h 1248"/>
                  <a:gd name="T22" fmla="*/ 482 w 964"/>
                  <a:gd name="T23" fmla="*/ 907 h 1248"/>
                  <a:gd name="T24" fmla="*/ 453 w 964"/>
                  <a:gd name="T25" fmla="*/ 851 h 1248"/>
                  <a:gd name="T26" fmla="*/ 368 w 964"/>
                  <a:gd name="T27" fmla="*/ 879 h 1248"/>
                  <a:gd name="T28" fmla="*/ 340 w 964"/>
                  <a:gd name="T29" fmla="*/ 907 h 1248"/>
                  <a:gd name="T30" fmla="*/ 283 w 964"/>
                  <a:gd name="T31" fmla="*/ 851 h 1248"/>
                  <a:gd name="T32" fmla="*/ 198 w 964"/>
                  <a:gd name="T33" fmla="*/ 879 h 1248"/>
                  <a:gd name="T34" fmla="*/ 141 w 964"/>
                  <a:gd name="T35" fmla="*/ 822 h 1248"/>
                  <a:gd name="T36" fmla="*/ 170 w 964"/>
                  <a:gd name="T37" fmla="*/ 681 h 1248"/>
                  <a:gd name="T38" fmla="*/ 85 w 964"/>
                  <a:gd name="T39" fmla="*/ 624 h 1248"/>
                  <a:gd name="T40" fmla="*/ 113 w 964"/>
                  <a:gd name="T41" fmla="*/ 539 h 1248"/>
                  <a:gd name="T42" fmla="*/ 170 w 964"/>
                  <a:gd name="T43" fmla="*/ 510 h 1248"/>
                  <a:gd name="T44" fmla="*/ 141 w 964"/>
                  <a:gd name="T45" fmla="*/ 425 h 1248"/>
                  <a:gd name="T46" fmla="*/ 28 w 964"/>
                  <a:gd name="T47" fmla="*/ 369 h 1248"/>
                  <a:gd name="T48" fmla="*/ 0 w 964"/>
                  <a:gd name="T49" fmla="*/ 312 h 1248"/>
                  <a:gd name="T50" fmla="*/ 28 w 964"/>
                  <a:gd name="T51" fmla="*/ 255 h 1248"/>
                  <a:gd name="T52" fmla="*/ 85 w 964"/>
                  <a:gd name="T53" fmla="*/ 255 h 1248"/>
                  <a:gd name="T54" fmla="*/ 113 w 964"/>
                  <a:gd name="T55" fmla="*/ 199 h 1248"/>
                  <a:gd name="T56" fmla="*/ 141 w 964"/>
                  <a:gd name="T57" fmla="*/ 255 h 1248"/>
                  <a:gd name="T58" fmla="*/ 170 w 964"/>
                  <a:gd name="T59" fmla="*/ 199 h 1248"/>
                  <a:gd name="T60" fmla="*/ 283 w 964"/>
                  <a:gd name="T61" fmla="*/ 227 h 1248"/>
                  <a:gd name="T62" fmla="*/ 312 w 964"/>
                  <a:gd name="T63" fmla="*/ 170 h 1248"/>
                  <a:gd name="T64" fmla="*/ 368 w 964"/>
                  <a:gd name="T65" fmla="*/ 170 h 1248"/>
                  <a:gd name="T66" fmla="*/ 368 w 964"/>
                  <a:gd name="T67" fmla="*/ 29 h 1248"/>
                  <a:gd name="T68" fmla="*/ 510 w 964"/>
                  <a:gd name="T69" fmla="*/ 0 h 1248"/>
                  <a:gd name="T70" fmla="*/ 510 w 964"/>
                  <a:gd name="T71" fmla="*/ 29 h 1248"/>
                  <a:gd name="T72" fmla="*/ 680 w 964"/>
                  <a:gd name="T73" fmla="*/ 85 h 1248"/>
                  <a:gd name="T74" fmla="*/ 765 w 964"/>
                  <a:gd name="T75" fmla="*/ 652 h 1248"/>
                  <a:gd name="T76" fmla="*/ 964 w 964"/>
                  <a:gd name="T77" fmla="*/ 1106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1248">
                    <a:moveTo>
                      <a:pt x="964" y="1106"/>
                    </a:moveTo>
                    <a:lnTo>
                      <a:pt x="850" y="1163"/>
                    </a:lnTo>
                    <a:lnTo>
                      <a:pt x="822" y="1191"/>
                    </a:lnTo>
                    <a:lnTo>
                      <a:pt x="765" y="1191"/>
                    </a:lnTo>
                    <a:lnTo>
                      <a:pt x="737" y="1248"/>
                    </a:lnTo>
                    <a:lnTo>
                      <a:pt x="652" y="1248"/>
                    </a:lnTo>
                    <a:lnTo>
                      <a:pt x="538" y="1049"/>
                    </a:lnTo>
                    <a:lnTo>
                      <a:pt x="567" y="1021"/>
                    </a:lnTo>
                    <a:lnTo>
                      <a:pt x="538" y="964"/>
                    </a:lnTo>
                    <a:lnTo>
                      <a:pt x="538" y="936"/>
                    </a:lnTo>
                    <a:lnTo>
                      <a:pt x="510" y="879"/>
                    </a:lnTo>
                    <a:lnTo>
                      <a:pt x="482" y="907"/>
                    </a:lnTo>
                    <a:lnTo>
                      <a:pt x="453" y="851"/>
                    </a:lnTo>
                    <a:lnTo>
                      <a:pt x="368" y="879"/>
                    </a:lnTo>
                    <a:lnTo>
                      <a:pt x="340" y="907"/>
                    </a:lnTo>
                    <a:lnTo>
                      <a:pt x="283" y="851"/>
                    </a:lnTo>
                    <a:lnTo>
                      <a:pt x="198" y="879"/>
                    </a:lnTo>
                    <a:lnTo>
                      <a:pt x="141" y="822"/>
                    </a:lnTo>
                    <a:lnTo>
                      <a:pt x="170" y="681"/>
                    </a:lnTo>
                    <a:lnTo>
                      <a:pt x="85" y="624"/>
                    </a:lnTo>
                    <a:lnTo>
                      <a:pt x="113" y="539"/>
                    </a:lnTo>
                    <a:lnTo>
                      <a:pt x="170" y="510"/>
                    </a:lnTo>
                    <a:lnTo>
                      <a:pt x="141" y="425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13" y="199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68" y="170"/>
                    </a:lnTo>
                    <a:lnTo>
                      <a:pt x="368" y="29"/>
                    </a:lnTo>
                    <a:lnTo>
                      <a:pt x="510" y="0"/>
                    </a:lnTo>
                    <a:lnTo>
                      <a:pt x="510" y="29"/>
                    </a:lnTo>
                    <a:lnTo>
                      <a:pt x="680" y="85"/>
                    </a:lnTo>
                    <a:lnTo>
                      <a:pt x="765" y="652"/>
                    </a:lnTo>
                    <a:lnTo>
                      <a:pt x="964" y="11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243" y="3975"/>
                <a:ext cx="369" cy="482"/>
              </a:xfrm>
              <a:custGeom>
                <a:avLst/>
                <a:gdLst>
                  <a:gd name="T0" fmla="*/ 170 w 369"/>
                  <a:gd name="T1" fmla="*/ 482 h 482"/>
                  <a:gd name="T2" fmla="*/ 0 w 369"/>
                  <a:gd name="T3" fmla="*/ 426 h 482"/>
                  <a:gd name="T4" fmla="*/ 0 w 369"/>
                  <a:gd name="T5" fmla="*/ 397 h 482"/>
                  <a:gd name="T6" fmla="*/ 0 w 369"/>
                  <a:gd name="T7" fmla="*/ 340 h 482"/>
                  <a:gd name="T8" fmla="*/ 57 w 369"/>
                  <a:gd name="T9" fmla="*/ 227 h 482"/>
                  <a:gd name="T10" fmla="*/ 28 w 369"/>
                  <a:gd name="T11" fmla="*/ 199 h 482"/>
                  <a:gd name="T12" fmla="*/ 113 w 369"/>
                  <a:gd name="T13" fmla="*/ 114 h 482"/>
                  <a:gd name="T14" fmla="*/ 170 w 369"/>
                  <a:gd name="T15" fmla="*/ 142 h 482"/>
                  <a:gd name="T16" fmla="*/ 227 w 369"/>
                  <a:gd name="T17" fmla="*/ 57 h 482"/>
                  <a:gd name="T18" fmla="*/ 312 w 369"/>
                  <a:gd name="T19" fmla="*/ 0 h 482"/>
                  <a:gd name="T20" fmla="*/ 369 w 369"/>
                  <a:gd name="T21" fmla="*/ 0 h 482"/>
                  <a:gd name="T22" fmla="*/ 369 w 369"/>
                  <a:gd name="T23" fmla="*/ 57 h 482"/>
                  <a:gd name="T24" fmla="*/ 198 w 369"/>
                  <a:gd name="T25" fmla="*/ 255 h 482"/>
                  <a:gd name="T26" fmla="*/ 170 w 369"/>
                  <a:gd name="T27" fmla="*/ 454 h 482"/>
                  <a:gd name="T28" fmla="*/ 170 w 369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9" h="482">
                    <a:moveTo>
                      <a:pt x="170" y="482"/>
                    </a:moveTo>
                    <a:lnTo>
                      <a:pt x="0" y="426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28" y="199"/>
                    </a:lnTo>
                    <a:lnTo>
                      <a:pt x="113" y="114"/>
                    </a:lnTo>
                    <a:lnTo>
                      <a:pt x="170" y="142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198" y="255"/>
                    </a:lnTo>
                    <a:lnTo>
                      <a:pt x="170" y="454"/>
                    </a:lnTo>
                    <a:lnTo>
                      <a:pt x="170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045" y="3210"/>
                <a:ext cx="708" cy="765"/>
              </a:xfrm>
              <a:custGeom>
                <a:avLst/>
                <a:gdLst>
                  <a:gd name="T0" fmla="*/ 567 w 708"/>
                  <a:gd name="T1" fmla="*/ 765 h 765"/>
                  <a:gd name="T2" fmla="*/ 510 w 708"/>
                  <a:gd name="T3" fmla="*/ 765 h 765"/>
                  <a:gd name="T4" fmla="*/ 453 w 708"/>
                  <a:gd name="T5" fmla="*/ 709 h 765"/>
                  <a:gd name="T6" fmla="*/ 368 w 708"/>
                  <a:gd name="T7" fmla="*/ 680 h 765"/>
                  <a:gd name="T8" fmla="*/ 340 w 708"/>
                  <a:gd name="T9" fmla="*/ 595 h 765"/>
                  <a:gd name="T10" fmla="*/ 226 w 708"/>
                  <a:gd name="T11" fmla="*/ 595 h 765"/>
                  <a:gd name="T12" fmla="*/ 113 w 708"/>
                  <a:gd name="T13" fmla="*/ 482 h 765"/>
                  <a:gd name="T14" fmla="*/ 56 w 708"/>
                  <a:gd name="T15" fmla="*/ 539 h 765"/>
                  <a:gd name="T16" fmla="*/ 28 w 708"/>
                  <a:gd name="T17" fmla="*/ 453 h 765"/>
                  <a:gd name="T18" fmla="*/ 28 w 708"/>
                  <a:gd name="T19" fmla="*/ 425 h 765"/>
                  <a:gd name="T20" fmla="*/ 0 w 708"/>
                  <a:gd name="T21" fmla="*/ 368 h 765"/>
                  <a:gd name="T22" fmla="*/ 28 w 708"/>
                  <a:gd name="T23" fmla="*/ 312 h 765"/>
                  <a:gd name="T24" fmla="*/ 56 w 708"/>
                  <a:gd name="T25" fmla="*/ 312 h 765"/>
                  <a:gd name="T26" fmla="*/ 85 w 708"/>
                  <a:gd name="T27" fmla="*/ 255 h 765"/>
                  <a:gd name="T28" fmla="*/ 141 w 708"/>
                  <a:gd name="T29" fmla="*/ 283 h 765"/>
                  <a:gd name="T30" fmla="*/ 141 w 708"/>
                  <a:gd name="T31" fmla="*/ 227 h 765"/>
                  <a:gd name="T32" fmla="*/ 170 w 708"/>
                  <a:gd name="T33" fmla="*/ 227 h 765"/>
                  <a:gd name="T34" fmla="*/ 141 w 708"/>
                  <a:gd name="T35" fmla="*/ 142 h 765"/>
                  <a:gd name="T36" fmla="*/ 226 w 708"/>
                  <a:gd name="T37" fmla="*/ 57 h 765"/>
                  <a:gd name="T38" fmla="*/ 226 w 708"/>
                  <a:gd name="T39" fmla="*/ 0 h 765"/>
                  <a:gd name="T40" fmla="*/ 283 w 708"/>
                  <a:gd name="T41" fmla="*/ 0 h 765"/>
                  <a:gd name="T42" fmla="*/ 283 w 708"/>
                  <a:gd name="T43" fmla="*/ 85 h 765"/>
                  <a:gd name="T44" fmla="*/ 340 w 708"/>
                  <a:gd name="T45" fmla="*/ 85 h 765"/>
                  <a:gd name="T46" fmla="*/ 368 w 708"/>
                  <a:gd name="T47" fmla="*/ 142 h 765"/>
                  <a:gd name="T48" fmla="*/ 453 w 708"/>
                  <a:gd name="T49" fmla="*/ 170 h 765"/>
                  <a:gd name="T50" fmla="*/ 482 w 708"/>
                  <a:gd name="T51" fmla="*/ 170 h 765"/>
                  <a:gd name="T52" fmla="*/ 538 w 708"/>
                  <a:gd name="T53" fmla="*/ 227 h 765"/>
                  <a:gd name="T54" fmla="*/ 567 w 708"/>
                  <a:gd name="T55" fmla="*/ 198 h 765"/>
                  <a:gd name="T56" fmla="*/ 623 w 708"/>
                  <a:gd name="T57" fmla="*/ 255 h 765"/>
                  <a:gd name="T58" fmla="*/ 623 w 708"/>
                  <a:gd name="T59" fmla="*/ 340 h 765"/>
                  <a:gd name="T60" fmla="*/ 652 w 708"/>
                  <a:gd name="T61" fmla="*/ 482 h 765"/>
                  <a:gd name="T62" fmla="*/ 680 w 708"/>
                  <a:gd name="T63" fmla="*/ 482 h 765"/>
                  <a:gd name="T64" fmla="*/ 708 w 708"/>
                  <a:gd name="T65" fmla="*/ 510 h 765"/>
                  <a:gd name="T66" fmla="*/ 652 w 708"/>
                  <a:gd name="T67" fmla="*/ 652 h 765"/>
                  <a:gd name="T68" fmla="*/ 567 w 708"/>
                  <a:gd name="T6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8" h="765">
                    <a:moveTo>
                      <a:pt x="567" y="765"/>
                    </a:moveTo>
                    <a:lnTo>
                      <a:pt x="510" y="765"/>
                    </a:lnTo>
                    <a:lnTo>
                      <a:pt x="453" y="709"/>
                    </a:lnTo>
                    <a:lnTo>
                      <a:pt x="368" y="680"/>
                    </a:lnTo>
                    <a:lnTo>
                      <a:pt x="340" y="595"/>
                    </a:lnTo>
                    <a:lnTo>
                      <a:pt x="226" y="595"/>
                    </a:lnTo>
                    <a:lnTo>
                      <a:pt x="113" y="482"/>
                    </a:lnTo>
                    <a:lnTo>
                      <a:pt x="56" y="539"/>
                    </a:lnTo>
                    <a:lnTo>
                      <a:pt x="28" y="453"/>
                    </a:lnTo>
                    <a:lnTo>
                      <a:pt x="28" y="425"/>
                    </a:lnTo>
                    <a:lnTo>
                      <a:pt x="0" y="368"/>
                    </a:lnTo>
                    <a:lnTo>
                      <a:pt x="28" y="312"/>
                    </a:lnTo>
                    <a:lnTo>
                      <a:pt x="56" y="312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41" y="227"/>
                    </a:lnTo>
                    <a:lnTo>
                      <a:pt x="170" y="227"/>
                    </a:lnTo>
                    <a:lnTo>
                      <a:pt x="141" y="142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85"/>
                    </a:lnTo>
                    <a:lnTo>
                      <a:pt x="340" y="85"/>
                    </a:lnTo>
                    <a:lnTo>
                      <a:pt x="368" y="142"/>
                    </a:lnTo>
                    <a:lnTo>
                      <a:pt x="453" y="170"/>
                    </a:lnTo>
                    <a:lnTo>
                      <a:pt x="482" y="170"/>
                    </a:lnTo>
                    <a:lnTo>
                      <a:pt x="538" y="227"/>
                    </a:lnTo>
                    <a:lnTo>
                      <a:pt x="567" y="198"/>
                    </a:lnTo>
                    <a:lnTo>
                      <a:pt x="623" y="255"/>
                    </a:lnTo>
                    <a:lnTo>
                      <a:pt x="623" y="340"/>
                    </a:lnTo>
                    <a:lnTo>
                      <a:pt x="652" y="482"/>
                    </a:lnTo>
                    <a:lnTo>
                      <a:pt x="680" y="482"/>
                    </a:lnTo>
                    <a:lnTo>
                      <a:pt x="708" y="510"/>
                    </a:lnTo>
                    <a:lnTo>
                      <a:pt x="652" y="652"/>
                    </a:lnTo>
                    <a:lnTo>
                      <a:pt x="567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328" y="3011"/>
                <a:ext cx="425" cy="454"/>
              </a:xfrm>
              <a:custGeom>
                <a:avLst/>
                <a:gdLst>
                  <a:gd name="T0" fmla="*/ 340 w 425"/>
                  <a:gd name="T1" fmla="*/ 454 h 454"/>
                  <a:gd name="T2" fmla="*/ 284 w 425"/>
                  <a:gd name="T3" fmla="*/ 397 h 454"/>
                  <a:gd name="T4" fmla="*/ 255 w 425"/>
                  <a:gd name="T5" fmla="*/ 426 h 454"/>
                  <a:gd name="T6" fmla="*/ 199 w 425"/>
                  <a:gd name="T7" fmla="*/ 369 h 454"/>
                  <a:gd name="T8" fmla="*/ 170 w 425"/>
                  <a:gd name="T9" fmla="*/ 369 h 454"/>
                  <a:gd name="T10" fmla="*/ 85 w 425"/>
                  <a:gd name="T11" fmla="*/ 341 h 454"/>
                  <a:gd name="T12" fmla="*/ 57 w 425"/>
                  <a:gd name="T13" fmla="*/ 284 h 454"/>
                  <a:gd name="T14" fmla="*/ 0 w 425"/>
                  <a:gd name="T15" fmla="*/ 284 h 454"/>
                  <a:gd name="T16" fmla="*/ 0 w 425"/>
                  <a:gd name="T17" fmla="*/ 142 h 454"/>
                  <a:gd name="T18" fmla="*/ 57 w 425"/>
                  <a:gd name="T19" fmla="*/ 114 h 454"/>
                  <a:gd name="T20" fmla="*/ 85 w 425"/>
                  <a:gd name="T21" fmla="*/ 29 h 454"/>
                  <a:gd name="T22" fmla="*/ 170 w 425"/>
                  <a:gd name="T23" fmla="*/ 0 h 454"/>
                  <a:gd name="T24" fmla="*/ 340 w 425"/>
                  <a:gd name="T25" fmla="*/ 114 h 454"/>
                  <a:gd name="T26" fmla="*/ 340 w 425"/>
                  <a:gd name="T27" fmla="*/ 341 h 454"/>
                  <a:gd name="T28" fmla="*/ 425 w 425"/>
                  <a:gd name="T29" fmla="*/ 341 h 454"/>
                  <a:gd name="T30" fmla="*/ 425 w 425"/>
                  <a:gd name="T31" fmla="*/ 397 h 454"/>
                  <a:gd name="T32" fmla="*/ 340 w 425"/>
                  <a:gd name="T33" fmla="*/ 397 h 454"/>
                  <a:gd name="T34" fmla="*/ 340 w 425"/>
                  <a:gd name="T3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454">
                    <a:moveTo>
                      <a:pt x="340" y="454"/>
                    </a:moveTo>
                    <a:lnTo>
                      <a:pt x="284" y="397"/>
                    </a:lnTo>
                    <a:lnTo>
                      <a:pt x="255" y="426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85" y="341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85" y="29"/>
                    </a:lnTo>
                    <a:lnTo>
                      <a:pt x="170" y="0"/>
                    </a:lnTo>
                    <a:lnTo>
                      <a:pt x="340" y="114"/>
                    </a:lnTo>
                    <a:lnTo>
                      <a:pt x="340" y="341"/>
                    </a:lnTo>
                    <a:lnTo>
                      <a:pt x="425" y="341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34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4215" y="1707"/>
                <a:ext cx="964" cy="1418"/>
              </a:xfrm>
              <a:custGeom>
                <a:avLst/>
                <a:gdLst>
                  <a:gd name="T0" fmla="*/ 113 w 964"/>
                  <a:gd name="T1" fmla="*/ 29 h 1418"/>
                  <a:gd name="T2" fmla="*/ 198 w 964"/>
                  <a:gd name="T3" fmla="*/ 0 h 1418"/>
                  <a:gd name="T4" fmla="*/ 283 w 964"/>
                  <a:gd name="T5" fmla="*/ 57 h 1418"/>
                  <a:gd name="T6" fmla="*/ 425 w 964"/>
                  <a:gd name="T7" fmla="*/ 85 h 1418"/>
                  <a:gd name="T8" fmla="*/ 453 w 964"/>
                  <a:gd name="T9" fmla="*/ 29 h 1418"/>
                  <a:gd name="T10" fmla="*/ 538 w 964"/>
                  <a:gd name="T11" fmla="*/ 29 h 1418"/>
                  <a:gd name="T12" fmla="*/ 567 w 964"/>
                  <a:gd name="T13" fmla="*/ 85 h 1418"/>
                  <a:gd name="T14" fmla="*/ 623 w 964"/>
                  <a:gd name="T15" fmla="*/ 57 h 1418"/>
                  <a:gd name="T16" fmla="*/ 708 w 964"/>
                  <a:gd name="T17" fmla="*/ 85 h 1418"/>
                  <a:gd name="T18" fmla="*/ 737 w 964"/>
                  <a:gd name="T19" fmla="*/ 114 h 1418"/>
                  <a:gd name="T20" fmla="*/ 793 w 964"/>
                  <a:gd name="T21" fmla="*/ 85 h 1418"/>
                  <a:gd name="T22" fmla="*/ 822 w 964"/>
                  <a:gd name="T23" fmla="*/ 114 h 1418"/>
                  <a:gd name="T24" fmla="*/ 879 w 964"/>
                  <a:gd name="T25" fmla="*/ 85 h 1418"/>
                  <a:gd name="T26" fmla="*/ 964 w 964"/>
                  <a:gd name="T27" fmla="*/ 142 h 1418"/>
                  <a:gd name="T28" fmla="*/ 964 w 964"/>
                  <a:gd name="T29" fmla="*/ 341 h 1418"/>
                  <a:gd name="T30" fmla="*/ 907 w 964"/>
                  <a:gd name="T31" fmla="*/ 369 h 1418"/>
                  <a:gd name="T32" fmla="*/ 850 w 964"/>
                  <a:gd name="T33" fmla="*/ 454 h 1418"/>
                  <a:gd name="T34" fmla="*/ 850 w 964"/>
                  <a:gd name="T35" fmla="*/ 567 h 1418"/>
                  <a:gd name="T36" fmla="*/ 793 w 964"/>
                  <a:gd name="T37" fmla="*/ 596 h 1418"/>
                  <a:gd name="T38" fmla="*/ 708 w 964"/>
                  <a:gd name="T39" fmla="*/ 766 h 1418"/>
                  <a:gd name="T40" fmla="*/ 708 w 964"/>
                  <a:gd name="T41" fmla="*/ 822 h 1418"/>
                  <a:gd name="T42" fmla="*/ 652 w 964"/>
                  <a:gd name="T43" fmla="*/ 851 h 1418"/>
                  <a:gd name="T44" fmla="*/ 623 w 964"/>
                  <a:gd name="T45" fmla="*/ 1049 h 1418"/>
                  <a:gd name="T46" fmla="*/ 595 w 964"/>
                  <a:gd name="T47" fmla="*/ 1078 h 1418"/>
                  <a:gd name="T48" fmla="*/ 538 w 964"/>
                  <a:gd name="T49" fmla="*/ 1191 h 1418"/>
                  <a:gd name="T50" fmla="*/ 567 w 964"/>
                  <a:gd name="T51" fmla="*/ 1248 h 1418"/>
                  <a:gd name="T52" fmla="*/ 510 w 964"/>
                  <a:gd name="T53" fmla="*/ 1333 h 1418"/>
                  <a:gd name="T54" fmla="*/ 538 w 964"/>
                  <a:gd name="T55" fmla="*/ 1389 h 1418"/>
                  <a:gd name="T56" fmla="*/ 510 w 964"/>
                  <a:gd name="T57" fmla="*/ 1418 h 1418"/>
                  <a:gd name="T58" fmla="*/ 482 w 964"/>
                  <a:gd name="T59" fmla="*/ 1389 h 1418"/>
                  <a:gd name="T60" fmla="*/ 453 w 964"/>
                  <a:gd name="T61" fmla="*/ 1418 h 1418"/>
                  <a:gd name="T62" fmla="*/ 283 w 964"/>
                  <a:gd name="T63" fmla="*/ 1304 h 1418"/>
                  <a:gd name="T64" fmla="*/ 198 w 964"/>
                  <a:gd name="T65" fmla="*/ 1333 h 1418"/>
                  <a:gd name="T66" fmla="*/ 226 w 964"/>
                  <a:gd name="T67" fmla="*/ 1248 h 1418"/>
                  <a:gd name="T68" fmla="*/ 340 w 964"/>
                  <a:gd name="T69" fmla="*/ 1219 h 1418"/>
                  <a:gd name="T70" fmla="*/ 397 w 964"/>
                  <a:gd name="T71" fmla="*/ 1134 h 1418"/>
                  <a:gd name="T72" fmla="*/ 340 w 964"/>
                  <a:gd name="T73" fmla="*/ 1049 h 1418"/>
                  <a:gd name="T74" fmla="*/ 368 w 964"/>
                  <a:gd name="T75" fmla="*/ 993 h 1418"/>
                  <a:gd name="T76" fmla="*/ 312 w 964"/>
                  <a:gd name="T77" fmla="*/ 908 h 1418"/>
                  <a:gd name="T78" fmla="*/ 340 w 964"/>
                  <a:gd name="T79" fmla="*/ 851 h 1418"/>
                  <a:gd name="T80" fmla="*/ 283 w 964"/>
                  <a:gd name="T81" fmla="*/ 851 h 1418"/>
                  <a:gd name="T82" fmla="*/ 283 w 964"/>
                  <a:gd name="T83" fmla="*/ 737 h 1418"/>
                  <a:gd name="T84" fmla="*/ 340 w 964"/>
                  <a:gd name="T85" fmla="*/ 652 h 1418"/>
                  <a:gd name="T86" fmla="*/ 312 w 964"/>
                  <a:gd name="T87" fmla="*/ 596 h 1418"/>
                  <a:gd name="T88" fmla="*/ 340 w 964"/>
                  <a:gd name="T89" fmla="*/ 567 h 1418"/>
                  <a:gd name="T90" fmla="*/ 255 w 964"/>
                  <a:gd name="T91" fmla="*/ 539 h 1418"/>
                  <a:gd name="T92" fmla="*/ 226 w 964"/>
                  <a:gd name="T93" fmla="*/ 567 h 1418"/>
                  <a:gd name="T94" fmla="*/ 198 w 964"/>
                  <a:gd name="T95" fmla="*/ 567 h 1418"/>
                  <a:gd name="T96" fmla="*/ 113 w 964"/>
                  <a:gd name="T97" fmla="*/ 596 h 1418"/>
                  <a:gd name="T98" fmla="*/ 113 w 964"/>
                  <a:gd name="T99" fmla="*/ 539 h 1418"/>
                  <a:gd name="T100" fmla="*/ 0 w 964"/>
                  <a:gd name="T101" fmla="*/ 454 h 1418"/>
                  <a:gd name="T102" fmla="*/ 0 w 964"/>
                  <a:gd name="T103" fmla="*/ 397 h 1418"/>
                  <a:gd name="T104" fmla="*/ 56 w 964"/>
                  <a:gd name="T105" fmla="*/ 397 h 1418"/>
                  <a:gd name="T106" fmla="*/ 113 w 964"/>
                  <a:gd name="T107" fmla="*/ 341 h 1418"/>
                  <a:gd name="T108" fmla="*/ 113 w 964"/>
                  <a:gd name="T109" fmla="*/ 312 h 1418"/>
                  <a:gd name="T110" fmla="*/ 141 w 964"/>
                  <a:gd name="T111" fmla="*/ 284 h 1418"/>
                  <a:gd name="T112" fmla="*/ 170 w 964"/>
                  <a:gd name="T113" fmla="*/ 284 h 1418"/>
                  <a:gd name="T114" fmla="*/ 141 w 964"/>
                  <a:gd name="T115" fmla="*/ 199 h 1418"/>
                  <a:gd name="T116" fmla="*/ 85 w 964"/>
                  <a:gd name="T117" fmla="*/ 114 h 1418"/>
                  <a:gd name="T118" fmla="*/ 113 w 964"/>
                  <a:gd name="T119" fmla="*/ 85 h 1418"/>
                  <a:gd name="T120" fmla="*/ 113 w 964"/>
                  <a:gd name="T121" fmla="*/ 2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4" h="1418">
                    <a:moveTo>
                      <a:pt x="113" y="29"/>
                    </a:moveTo>
                    <a:lnTo>
                      <a:pt x="198" y="0"/>
                    </a:lnTo>
                    <a:lnTo>
                      <a:pt x="283" y="57"/>
                    </a:lnTo>
                    <a:lnTo>
                      <a:pt x="425" y="85"/>
                    </a:lnTo>
                    <a:lnTo>
                      <a:pt x="453" y="29"/>
                    </a:lnTo>
                    <a:lnTo>
                      <a:pt x="538" y="29"/>
                    </a:lnTo>
                    <a:lnTo>
                      <a:pt x="567" y="85"/>
                    </a:lnTo>
                    <a:lnTo>
                      <a:pt x="623" y="57"/>
                    </a:lnTo>
                    <a:lnTo>
                      <a:pt x="708" y="85"/>
                    </a:lnTo>
                    <a:lnTo>
                      <a:pt x="737" y="114"/>
                    </a:lnTo>
                    <a:lnTo>
                      <a:pt x="793" y="85"/>
                    </a:lnTo>
                    <a:lnTo>
                      <a:pt x="822" y="114"/>
                    </a:lnTo>
                    <a:lnTo>
                      <a:pt x="879" y="85"/>
                    </a:lnTo>
                    <a:lnTo>
                      <a:pt x="964" y="142"/>
                    </a:lnTo>
                    <a:lnTo>
                      <a:pt x="964" y="341"/>
                    </a:lnTo>
                    <a:lnTo>
                      <a:pt x="907" y="369"/>
                    </a:lnTo>
                    <a:lnTo>
                      <a:pt x="850" y="454"/>
                    </a:lnTo>
                    <a:lnTo>
                      <a:pt x="850" y="567"/>
                    </a:lnTo>
                    <a:lnTo>
                      <a:pt x="793" y="596"/>
                    </a:lnTo>
                    <a:lnTo>
                      <a:pt x="708" y="766"/>
                    </a:lnTo>
                    <a:lnTo>
                      <a:pt x="708" y="822"/>
                    </a:lnTo>
                    <a:lnTo>
                      <a:pt x="652" y="851"/>
                    </a:lnTo>
                    <a:lnTo>
                      <a:pt x="623" y="1049"/>
                    </a:lnTo>
                    <a:lnTo>
                      <a:pt x="595" y="1078"/>
                    </a:lnTo>
                    <a:lnTo>
                      <a:pt x="538" y="1191"/>
                    </a:lnTo>
                    <a:lnTo>
                      <a:pt x="567" y="1248"/>
                    </a:lnTo>
                    <a:lnTo>
                      <a:pt x="510" y="1333"/>
                    </a:lnTo>
                    <a:lnTo>
                      <a:pt x="538" y="1389"/>
                    </a:lnTo>
                    <a:lnTo>
                      <a:pt x="510" y="1418"/>
                    </a:lnTo>
                    <a:lnTo>
                      <a:pt x="482" y="1389"/>
                    </a:lnTo>
                    <a:lnTo>
                      <a:pt x="453" y="1418"/>
                    </a:lnTo>
                    <a:lnTo>
                      <a:pt x="283" y="1304"/>
                    </a:lnTo>
                    <a:lnTo>
                      <a:pt x="198" y="1333"/>
                    </a:lnTo>
                    <a:lnTo>
                      <a:pt x="226" y="1248"/>
                    </a:lnTo>
                    <a:lnTo>
                      <a:pt x="340" y="1219"/>
                    </a:lnTo>
                    <a:lnTo>
                      <a:pt x="397" y="1134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312" y="908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737"/>
                    </a:lnTo>
                    <a:lnTo>
                      <a:pt x="340" y="652"/>
                    </a:lnTo>
                    <a:lnTo>
                      <a:pt x="312" y="596"/>
                    </a:lnTo>
                    <a:lnTo>
                      <a:pt x="340" y="567"/>
                    </a:lnTo>
                    <a:lnTo>
                      <a:pt x="255" y="539"/>
                    </a:lnTo>
                    <a:lnTo>
                      <a:pt x="226" y="567"/>
                    </a:lnTo>
                    <a:lnTo>
                      <a:pt x="198" y="567"/>
                    </a:lnTo>
                    <a:lnTo>
                      <a:pt x="113" y="596"/>
                    </a:lnTo>
                    <a:lnTo>
                      <a:pt x="113" y="539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113" y="341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170" y="284"/>
                    </a:lnTo>
                    <a:lnTo>
                      <a:pt x="141" y="199"/>
                    </a:lnTo>
                    <a:lnTo>
                      <a:pt x="85" y="114"/>
                    </a:lnTo>
                    <a:lnTo>
                      <a:pt x="113" y="85"/>
                    </a:lnTo>
                    <a:lnTo>
                      <a:pt x="113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4441" y="318"/>
                <a:ext cx="1163" cy="1163"/>
              </a:xfrm>
              <a:custGeom>
                <a:avLst/>
                <a:gdLst>
                  <a:gd name="T0" fmla="*/ 823 w 1163"/>
                  <a:gd name="T1" fmla="*/ 1163 h 1163"/>
                  <a:gd name="T2" fmla="*/ 596 w 1163"/>
                  <a:gd name="T3" fmla="*/ 1163 h 1163"/>
                  <a:gd name="T4" fmla="*/ 596 w 1163"/>
                  <a:gd name="T5" fmla="*/ 1134 h 1163"/>
                  <a:gd name="T6" fmla="*/ 539 w 1163"/>
                  <a:gd name="T7" fmla="*/ 1134 h 1163"/>
                  <a:gd name="T8" fmla="*/ 482 w 1163"/>
                  <a:gd name="T9" fmla="*/ 1049 h 1163"/>
                  <a:gd name="T10" fmla="*/ 369 w 1163"/>
                  <a:gd name="T11" fmla="*/ 1049 h 1163"/>
                  <a:gd name="T12" fmla="*/ 426 w 1163"/>
                  <a:gd name="T13" fmla="*/ 1021 h 1163"/>
                  <a:gd name="T14" fmla="*/ 397 w 1163"/>
                  <a:gd name="T15" fmla="*/ 992 h 1163"/>
                  <a:gd name="T16" fmla="*/ 482 w 1163"/>
                  <a:gd name="T17" fmla="*/ 964 h 1163"/>
                  <a:gd name="T18" fmla="*/ 511 w 1163"/>
                  <a:gd name="T19" fmla="*/ 907 h 1163"/>
                  <a:gd name="T20" fmla="*/ 567 w 1163"/>
                  <a:gd name="T21" fmla="*/ 879 h 1163"/>
                  <a:gd name="T22" fmla="*/ 511 w 1163"/>
                  <a:gd name="T23" fmla="*/ 822 h 1163"/>
                  <a:gd name="T24" fmla="*/ 454 w 1163"/>
                  <a:gd name="T25" fmla="*/ 822 h 1163"/>
                  <a:gd name="T26" fmla="*/ 369 w 1163"/>
                  <a:gd name="T27" fmla="*/ 652 h 1163"/>
                  <a:gd name="T28" fmla="*/ 284 w 1163"/>
                  <a:gd name="T29" fmla="*/ 596 h 1163"/>
                  <a:gd name="T30" fmla="*/ 227 w 1163"/>
                  <a:gd name="T31" fmla="*/ 596 h 1163"/>
                  <a:gd name="T32" fmla="*/ 199 w 1163"/>
                  <a:gd name="T33" fmla="*/ 567 h 1163"/>
                  <a:gd name="T34" fmla="*/ 199 w 1163"/>
                  <a:gd name="T35" fmla="*/ 482 h 1163"/>
                  <a:gd name="T36" fmla="*/ 142 w 1163"/>
                  <a:gd name="T37" fmla="*/ 425 h 1163"/>
                  <a:gd name="T38" fmla="*/ 142 w 1163"/>
                  <a:gd name="T39" fmla="*/ 369 h 1163"/>
                  <a:gd name="T40" fmla="*/ 86 w 1163"/>
                  <a:gd name="T41" fmla="*/ 312 h 1163"/>
                  <a:gd name="T42" fmla="*/ 86 w 1163"/>
                  <a:gd name="T43" fmla="*/ 255 h 1163"/>
                  <a:gd name="T44" fmla="*/ 0 w 1163"/>
                  <a:gd name="T45" fmla="*/ 199 h 1163"/>
                  <a:gd name="T46" fmla="*/ 29 w 1163"/>
                  <a:gd name="T47" fmla="*/ 85 h 1163"/>
                  <a:gd name="T48" fmla="*/ 0 w 1163"/>
                  <a:gd name="T49" fmla="*/ 29 h 1163"/>
                  <a:gd name="T50" fmla="*/ 114 w 1163"/>
                  <a:gd name="T51" fmla="*/ 0 h 1163"/>
                  <a:gd name="T52" fmla="*/ 142 w 1163"/>
                  <a:gd name="T53" fmla="*/ 57 h 1163"/>
                  <a:gd name="T54" fmla="*/ 142 w 1163"/>
                  <a:gd name="T55" fmla="*/ 114 h 1163"/>
                  <a:gd name="T56" fmla="*/ 199 w 1163"/>
                  <a:gd name="T57" fmla="*/ 142 h 1163"/>
                  <a:gd name="T58" fmla="*/ 256 w 1163"/>
                  <a:gd name="T59" fmla="*/ 255 h 1163"/>
                  <a:gd name="T60" fmla="*/ 454 w 1163"/>
                  <a:gd name="T61" fmla="*/ 284 h 1163"/>
                  <a:gd name="T62" fmla="*/ 624 w 1163"/>
                  <a:gd name="T63" fmla="*/ 340 h 1163"/>
                  <a:gd name="T64" fmla="*/ 709 w 1163"/>
                  <a:gd name="T65" fmla="*/ 425 h 1163"/>
                  <a:gd name="T66" fmla="*/ 823 w 1163"/>
                  <a:gd name="T67" fmla="*/ 454 h 1163"/>
                  <a:gd name="T68" fmla="*/ 851 w 1163"/>
                  <a:gd name="T69" fmla="*/ 425 h 1163"/>
                  <a:gd name="T70" fmla="*/ 993 w 1163"/>
                  <a:gd name="T71" fmla="*/ 510 h 1163"/>
                  <a:gd name="T72" fmla="*/ 1021 w 1163"/>
                  <a:gd name="T73" fmla="*/ 454 h 1163"/>
                  <a:gd name="T74" fmla="*/ 1078 w 1163"/>
                  <a:gd name="T75" fmla="*/ 539 h 1163"/>
                  <a:gd name="T76" fmla="*/ 1106 w 1163"/>
                  <a:gd name="T77" fmla="*/ 510 h 1163"/>
                  <a:gd name="T78" fmla="*/ 1134 w 1163"/>
                  <a:gd name="T79" fmla="*/ 539 h 1163"/>
                  <a:gd name="T80" fmla="*/ 1106 w 1163"/>
                  <a:gd name="T81" fmla="*/ 596 h 1163"/>
                  <a:gd name="T82" fmla="*/ 1163 w 1163"/>
                  <a:gd name="T83" fmla="*/ 652 h 1163"/>
                  <a:gd name="T84" fmla="*/ 1163 w 1163"/>
                  <a:gd name="T85" fmla="*/ 709 h 1163"/>
                  <a:gd name="T86" fmla="*/ 1021 w 1163"/>
                  <a:gd name="T87" fmla="*/ 737 h 1163"/>
                  <a:gd name="T88" fmla="*/ 908 w 1163"/>
                  <a:gd name="T89" fmla="*/ 936 h 1163"/>
                  <a:gd name="T90" fmla="*/ 823 w 1163"/>
                  <a:gd name="T91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3" h="1163">
                    <a:moveTo>
                      <a:pt x="823" y="1163"/>
                    </a:moveTo>
                    <a:lnTo>
                      <a:pt x="596" y="1163"/>
                    </a:lnTo>
                    <a:lnTo>
                      <a:pt x="596" y="1134"/>
                    </a:lnTo>
                    <a:lnTo>
                      <a:pt x="539" y="1134"/>
                    </a:lnTo>
                    <a:lnTo>
                      <a:pt x="482" y="1049"/>
                    </a:lnTo>
                    <a:lnTo>
                      <a:pt x="369" y="1049"/>
                    </a:lnTo>
                    <a:lnTo>
                      <a:pt x="426" y="1021"/>
                    </a:lnTo>
                    <a:lnTo>
                      <a:pt x="397" y="992"/>
                    </a:lnTo>
                    <a:lnTo>
                      <a:pt x="482" y="964"/>
                    </a:lnTo>
                    <a:lnTo>
                      <a:pt x="511" y="907"/>
                    </a:lnTo>
                    <a:lnTo>
                      <a:pt x="567" y="879"/>
                    </a:lnTo>
                    <a:lnTo>
                      <a:pt x="511" y="822"/>
                    </a:lnTo>
                    <a:lnTo>
                      <a:pt x="454" y="822"/>
                    </a:lnTo>
                    <a:lnTo>
                      <a:pt x="369" y="652"/>
                    </a:lnTo>
                    <a:lnTo>
                      <a:pt x="284" y="596"/>
                    </a:lnTo>
                    <a:lnTo>
                      <a:pt x="227" y="596"/>
                    </a:lnTo>
                    <a:lnTo>
                      <a:pt x="199" y="567"/>
                    </a:lnTo>
                    <a:lnTo>
                      <a:pt x="199" y="482"/>
                    </a:lnTo>
                    <a:lnTo>
                      <a:pt x="142" y="425"/>
                    </a:lnTo>
                    <a:lnTo>
                      <a:pt x="142" y="369"/>
                    </a:lnTo>
                    <a:lnTo>
                      <a:pt x="86" y="312"/>
                    </a:lnTo>
                    <a:lnTo>
                      <a:pt x="86" y="255"/>
                    </a:lnTo>
                    <a:lnTo>
                      <a:pt x="0" y="199"/>
                    </a:lnTo>
                    <a:lnTo>
                      <a:pt x="29" y="85"/>
                    </a:lnTo>
                    <a:lnTo>
                      <a:pt x="0" y="29"/>
                    </a:lnTo>
                    <a:lnTo>
                      <a:pt x="114" y="0"/>
                    </a:lnTo>
                    <a:lnTo>
                      <a:pt x="142" y="57"/>
                    </a:lnTo>
                    <a:lnTo>
                      <a:pt x="142" y="114"/>
                    </a:lnTo>
                    <a:lnTo>
                      <a:pt x="199" y="142"/>
                    </a:lnTo>
                    <a:lnTo>
                      <a:pt x="256" y="255"/>
                    </a:lnTo>
                    <a:lnTo>
                      <a:pt x="454" y="284"/>
                    </a:lnTo>
                    <a:lnTo>
                      <a:pt x="624" y="340"/>
                    </a:lnTo>
                    <a:lnTo>
                      <a:pt x="709" y="425"/>
                    </a:lnTo>
                    <a:lnTo>
                      <a:pt x="823" y="454"/>
                    </a:lnTo>
                    <a:lnTo>
                      <a:pt x="851" y="425"/>
                    </a:lnTo>
                    <a:lnTo>
                      <a:pt x="993" y="510"/>
                    </a:lnTo>
                    <a:lnTo>
                      <a:pt x="1021" y="454"/>
                    </a:lnTo>
                    <a:lnTo>
                      <a:pt x="1078" y="539"/>
                    </a:lnTo>
                    <a:lnTo>
                      <a:pt x="1106" y="510"/>
                    </a:lnTo>
                    <a:lnTo>
                      <a:pt x="1134" y="539"/>
                    </a:lnTo>
                    <a:lnTo>
                      <a:pt x="1106" y="596"/>
                    </a:lnTo>
                    <a:lnTo>
                      <a:pt x="1163" y="652"/>
                    </a:lnTo>
                    <a:lnTo>
                      <a:pt x="1163" y="709"/>
                    </a:lnTo>
                    <a:lnTo>
                      <a:pt x="1021" y="737"/>
                    </a:lnTo>
                    <a:lnTo>
                      <a:pt x="908" y="936"/>
                    </a:lnTo>
                    <a:lnTo>
                      <a:pt x="823" y="116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4300" y="743"/>
                <a:ext cx="964" cy="1106"/>
              </a:xfrm>
              <a:custGeom>
                <a:avLst/>
                <a:gdLst>
                  <a:gd name="T0" fmla="*/ 964 w 964"/>
                  <a:gd name="T1" fmla="*/ 738 h 1106"/>
                  <a:gd name="T2" fmla="*/ 737 w 964"/>
                  <a:gd name="T3" fmla="*/ 738 h 1106"/>
                  <a:gd name="T4" fmla="*/ 737 w 964"/>
                  <a:gd name="T5" fmla="*/ 709 h 1106"/>
                  <a:gd name="T6" fmla="*/ 680 w 964"/>
                  <a:gd name="T7" fmla="*/ 709 h 1106"/>
                  <a:gd name="T8" fmla="*/ 623 w 964"/>
                  <a:gd name="T9" fmla="*/ 624 h 1106"/>
                  <a:gd name="T10" fmla="*/ 510 w 964"/>
                  <a:gd name="T11" fmla="*/ 624 h 1106"/>
                  <a:gd name="T12" fmla="*/ 567 w 964"/>
                  <a:gd name="T13" fmla="*/ 596 h 1106"/>
                  <a:gd name="T14" fmla="*/ 538 w 964"/>
                  <a:gd name="T15" fmla="*/ 567 h 1106"/>
                  <a:gd name="T16" fmla="*/ 623 w 964"/>
                  <a:gd name="T17" fmla="*/ 539 h 1106"/>
                  <a:gd name="T18" fmla="*/ 652 w 964"/>
                  <a:gd name="T19" fmla="*/ 482 h 1106"/>
                  <a:gd name="T20" fmla="*/ 708 w 964"/>
                  <a:gd name="T21" fmla="*/ 454 h 1106"/>
                  <a:gd name="T22" fmla="*/ 652 w 964"/>
                  <a:gd name="T23" fmla="*/ 397 h 1106"/>
                  <a:gd name="T24" fmla="*/ 595 w 964"/>
                  <a:gd name="T25" fmla="*/ 397 h 1106"/>
                  <a:gd name="T26" fmla="*/ 510 w 964"/>
                  <a:gd name="T27" fmla="*/ 227 h 1106"/>
                  <a:gd name="T28" fmla="*/ 425 w 964"/>
                  <a:gd name="T29" fmla="*/ 171 h 1106"/>
                  <a:gd name="T30" fmla="*/ 368 w 964"/>
                  <a:gd name="T31" fmla="*/ 171 h 1106"/>
                  <a:gd name="T32" fmla="*/ 340 w 964"/>
                  <a:gd name="T33" fmla="*/ 142 h 1106"/>
                  <a:gd name="T34" fmla="*/ 340 w 964"/>
                  <a:gd name="T35" fmla="*/ 57 h 1106"/>
                  <a:gd name="T36" fmla="*/ 283 w 964"/>
                  <a:gd name="T37" fmla="*/ 0 h 1106"/>
                  <a:gd name="T38" fmla="*/ 255 w 964"/>
                  <a:gd name="T39" fmla="*/ 29 h 1106"/>
                  <a:gd name="T40" fmla="*/ 141 w 964"/>
                  <a:gd name="T41" fmla="*/ 57 h 1106"/>
                  <a:gd name="T42" fmla="*/ 141 w 964"/>
                  <a:gd name="T43" fmla="*/ 142 h 1106"/>
                  <a:gd name="T44" fmla="*/ 113 w 964"/>
                  <a:gd name="T45" fmla="*/ 171 h 1106"/>
                  <a:gd name="T46" fmla="*/ 141 w 964"/>
                  <a:gd name="T47" fmla="*/ 256 h 1106"/>
                  <a:gd name="T48" fmla="*/ 28 w 964"/>
                  <a:gd name="T49" fmla="*/ 426 h 1106"/>
                  <a:gd name="T50" fmla="*/ 56 w 964"/>
                  <a:gd name="T51" fmla="*/ 539 h 1106"/>
                  <a:gd name="T52" fmla="*/ 0 w 964"/>
                  <a:gd name="T53" fmla="*/ 596 h 1106"/>
                  <a:gd name="T54" fmla="*/ 56 w 964"/>
                  <a:gd name="T55" fmla="*/ 681 h 1106"/>
                  <a:gd name="T56" fmla="*/ 85 w 964"/>
                  <a:gd name="T57" fmla="*/ 652 h 1106"/>
                  <a:gd name="T58" fmla="*/ 113 w 964"/>
                  <a:gd name="T59" fmla="*/ 709 h 1106"/>
                  <a:gd name="T60" fmla="*/ 85 w 964"/>
                  <a:gd name="T61" fmla="*/ 766 h 1106"/>
                  <a:gd name="T62" fmla="*/ 141 w 964"/>
                  <a:gd name="T63" fmla="*/ 851 h 1106"/>
                  <a:gd name="T64" fmla="*/ 113 w 964"/>
                  <a:gd name="T65" fmla="*/ 879 h 1106"/>
                  <a:gd name="T66" fmla="*/ 113 w 964"/>
                  <a:gd name="T67" fmla="*/ 964 h 1106"/>
                  <a:gd name="T68" fmla="*/ 198 w 964"/>
                  <a:gd name="T69" fmla="*/ 1021 h 1106"/>
                  <a:gd name="T70" fmla="*/ 340 w 964"/>
                  <a:gd name="T71" fmla="*/ 1049 h 1106"/>
                  <a:gd name="T72" fmla="*/ 368 w 964"/>
                  <a:gd name="T73" fmla="*/ 993 h 1106"/>
                  <a:gd name="T74" fmla="*/ 453 w 964"/>
                  <a:gd name="T75" fmla="*/ 993 h 1106"/>
                  <a:gd name="T76" fmla="*/ 482 w 964"/>
                  <a:gd name="T77" fmla="*/ 1049 h 1106"/>
                  <a:gd name="T78" fmla="*/ 538 w 964"/>
                  <a:gd name="T79" fmla="*/ 1021 h 1106"/>
                  <a:gd name="T80" fmla="*/ 623 w 964"/>
                  <a:gd name="T81" fmla="*/ 1049 h 1106"/>
                  <a:gd name="T82" fmla="*/ 652 w 964"/>
                  <a:gd name="T83" fmla="*/ 1078 h 1106"/>
                  <a:gd name="T84" fmla="*/ 708 w 964"/>
                  <a:gd name="T85" fmla="*/ 1049 h 1106"/>
                  <a:gd name="T86" fmla="*/ 737 w 964"/>
                  <a:gd name="T87" fmla="*/ 1078 h 1106"/>
                  <a:gd name="T88" fmla="*/ 794 w 964"/>
                  <a:gd name="T89" fmla="*/ 1049 h 1106"/>
                  <a:gd name="T90" fmla="*/ 879 w 964"/>
                  <a:gd name="T91" fmla="*/ 1106 h 1106"/>
                  <a:gd name="T92" fmla="*/ 879 w 964"/>
                  <a:gd name="T93" fmla="*/ 1049 h 1106"/>
                  <a:gd name="T94" fmla="*/ 935 w 964"/>
                  <a:gd name="T95" fmla="*/ 936 h 1106"/>
                  <a:gd name="T96" fmla="*/ 935 w 964"/>
                  <a:gd name="T97" fmla="*/ 823 h 1106"/>
                  <a:gd name="T98" fmla="*/ 964 w 964"/>
                  <a:gd name="T99" fmla="*/ 738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4" h="1106">
                    <a:moveTo>
                      <a:pt x="964" y="738"/>
                    </a:moveTo>
                    <a:lnTo>
                      <a:pt x="737" y="738"/>
                    </a:lnTo>
                    <a:lnTo>
                      <a:pt x="737" y="709"/>
                    </a:lnTo>
                    <a:lnTo>
                      <a:pt x="680" y="709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67" y="596"/>
                    </a:lnTo>
                    <a:lnTo>
                      <a:pt x="538" y="567"/>
                    </a:lnTo>
                    <a:lnTo>
                      <a:pt x="623" y="539"/>
                    </a:lnTo>
                    <a:lnTo>
                      <a:pt x="652" y="482"/>
                    </a:lnTo>
                    <a:lnTo>
                      <a:pt x="708" y="454"/>
                    </a:lnTo>
                    <a:lnTo>
                      <a:pt x="652" y="397"/>
                    </a:lnTo>
                    <a:lnTo>
                      <a:pt x="595" y="397"/>
                    </a:lnTo>
                    <a:lnTo>
                      <a:pt x="510" y="227"/>
                    </a:lnTo>
                    <a:lnTo>
                      <a:pt x="425" y="171"/>
                    </a:lnTo>
                    <a:lnTo>
                      <a:pt x="368" y="171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41" y="57"/>
                    </a:lnTo>
                    <a:lnTo>
                      <a:pt x="141" y="142"/>
                    </a:lnTo>
                    <a:lnTo>
                      <a:pt x="113" y="171"/>
                    </a:lnTo>
                    <a:lnTo>
                      <a:pt x="141" y="256"/>
                    </a:lnTo>
                    <a:lnTo>
                      <a:pt x="28" y="426"/>
                    </a:lnTo>
                    <a:lnTo>
                      <a:pt x="56" y="539"/>
                    </a:lnTo>
                    <a:lnTo>
                      <a:pt x="0" y="596"/>
                    </a:lnTo>
                    <a:lnTo>
                      <a:pt x="56" y="681"/>
                    </a:lnTo>
                    <a:lnTo>
                      <a:pt x="85" y="652"/>
                    </a:lnTo>
                    <a:lnTo>
                      <a:pt x="113" y="709"/>
                    </a:lnTo>
                    <a:lnTo>
                      <a:pt x="85" y="766"/>
                    </a:lnTo>
                    <a:lnTo>
                      <a:pt x="141" y="851"/>
                    </a:lnTo>
                    <a:lnTo>
                      <a:pt x="113" y="879"/>
                    </a:lnTo>
                    <a:lnTo>
                      <a:pt x="113" y="964"/>
                    </a:lnTo>
                    <a:lnTo>
                      <a:pt x="198" y="1021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453" y="993"/>
                    </a:lnTo>
                    <a:lnTo>
                      <a:pt x="482" y="1049"/>
                    </a:lnTo>
                    <a:lnTo>
                      <a:pt x="538" y="1021"/>
                    </a:lnTo>
                    <a:lnTo>
                      <a:pt x="623" y="1049"/>
                    </a:lnTo>
                    <a:lnTo>
                      <a:pt x="652" y="1078"/>
                    </a:lnTo>
                    <a:lnTo>
                      <a:pt x="708" y="1049"/>
                    </a:lnTo>
                    <a:lnTo>
                      <a:pt x="737" y="1078"/>
                    </a:lnTo>
                    <a:lnTo>
                      <a:pt x="794" y="1049"/>
                    </a:lnTo>
                    <a:lnTo>
                      <a:pt x="879" y="1106"/>
                    </a:lnTo>
                    <a:lnTo>
                      <a:pt x="879" y="1049"/>
                    </a:lnTo>
                    <a:lnTo>
                      <a:pt x="935" y="936"/>
                    </a:lnTo>
                    <a:lnTo>
                      <a:pt x="935" y="823"/>
                    </a:lnTo>
                    <a:lnTo>
                      <a:pt x="964" y="7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591" y="2898"/>
                <a:ext cx="822" cy="709"/>
              </a:xfrm>
              <a:custGeom>
                <a:avLst/>
                <a:gdLst>
                  <a:gd name="T0" fmla="*/ 397 w 822"/>
                  <a:gd name="T1" fmla="*/ 709 h 709"/>
                  <a:gd name="T2" fmla="*/ 454 w 822"/>
                  <a:gd name="T3" fmla="*/ 680 h 709"/>
                  <a:gd name="T4" fmla="*/ 482 w 822"/>
                  <a:gd name="T5" fmla="*/ 624 h 709"/>
                  <a:gd name="T6" fmla="*/ 510 w 822"/>
                  <a:gd name="T7" fmla="*/ 624 h 709"/>
                  <a:gd name="T8" fmla="*/ 539 w 822"/>
                  <a:gd name="T9" fmla="*/ 567 h 709"/>
                  <a:gd name="T10" fmla="*/ 595 w 822"/>
                  <a:gd name="T11" fmla="*/ 595 h 709"/>
                  <a:gd name="T12" fmla="*/ 595 w 822"/>
                  <a:gd name="T13" fmla="*/ 539 h 709"/>
                  <a:gd name="T14" fmla="*/ 624 w 822"/>
                  <a:gd name="T15" fmla="*/ 539 h 709"/>
                  <a:gd name="T16" fmla="*/ 595 w 822"/>
                  <a:gd name="T17" fmla="*/ 454 h 709"/>
                  <a:gd name="T18" fmla="*/ 680 w 822"/>
                  <a:gd name="T19" fmla="*/ 369 h 709"/>
                  <a:gd name="T20" fmla="*/ 680 w 822"/>
                  <a:gd name="T21" fmla="*/ 312 h 709"/>
                  <a:gd name="T22" fmla="*/ 737 w 822"/>
                  <a:gd name="T23" fmla="*/ 312 h 709"/>
                  <a:gd name="T24" fmla="*/ 737 w 822"/>
                  <a:gd name="T25" fmla="*/ 255 h 709"/>
                  <a:gd name="T26" fmla="*/ 794 w 822"/>
                  <a:gd name="T27" fmla="*/ 227 h 709"/>
                  <a:gd name="T28" fmla="*/ 822 w 822"/>
                  <a:gd name="T29" fmla="*/ 142 h 709"/>
                  <a:gd name="T30" fmla="*/ 794 w 822"/>
                  <a:gd name="T31" fmla="*/ 85 h 709"/>
                  <a:gd name="T32" fmla="*/ 737 w 822"/>
                  <a:gd name="T33" fmla="*/ 85 h 709"/>
                  <a:gd name="T34" fmla="*/ 709 w 822"/>
                  <a:gd name="T35" fmla="*/ 113 h 709"/>
                  <a:gd name="T36" fmla="*/ 652 w 822"/>
                  <a:gd name="T37" fmla="*/ 85 h 709"/>
                  <a:gd name="T38" fmla="*/ 595 w 822"/>
                  <a:gd name="T39" fmla="*/ 85 h 709"/>
                  <a:gd name="T40" fmla="*/ 567 w 822"/>
                  <a:gd name="T41" fmla="*/ 142 h 709"/>
                  <a:gd name="T42" fmla="*/ 539 w 822"/>
                  <a:gd name="T43" fmla="*/ 113 h 709"/>
                  <a:gd name="T44" fmla="*/ 482 w 822"/>
                  <a:gd name="T45" fmla="*/ 142 h 709"/>
                  <a:gd name="T46" fmla="*/ 340 w 822"/>
                  <a:gd name="T47" fmla="*/ 28 h 709"/>
                  <a:gd name="T48" fmla="*/ 312 w 822"/>
                  <a:gd name="T49" fmla="*/ 57 h 709"/>
                  <a:gd name="T50" fmla="*/ 255 w 822"/>
                  <a:gd name="T51" fmla="*/ 0 h 709"/>
                  <a:gd name="T52" fmla="*/ 198 w 822"/>
                  <a:gd name="T53" fmla="*/ 28 h 709"/>
                  <a:gd name="T54" fmla="*/ 170 w 822"/>
                  <a:gd name="T55" fmla="*/ 0 h 709"/>
                  <a:gd name="T56" fmla="*/ 113 w 822"/>
                  <a:gd name="T57" fmla="*/ 28 h 709"/>
                  <a:gd name="T58" fmla="*/ 142 w 822"/>
                  <a:gd name="T59" fmla="*/ 85 h 709"/>
                  <a:gd name="T60" fmla="*/ 28 w 822"/>
                  <a:gd name="T61" fmla="*/ 142 h 709"/>
                  <a:gd name="T62" fmla="*/ 0 w 822"/>
                  <a:gd name="T63" fmla="*/ 198 h 709"/>
                  <a:gd name="T64" fmla="*/ 28 w 822"/>
                  <a:gd name="T65" fmla="*/ 198 h 709"/>
                  <a:gd name="T66" fmla="*/ 57 w 822"/>
                  <a:gd name="T67" fmla="*/ 170 h 709"/>
                  <a:gd name="T68" fmla="*/ 113 w 822"/>
                  <a:gd name="T69" fmla="*/ 227 h 709"/>
                  <a:gd name="T70" fmla="*/ 85 w 822"/>
                  <a:gd name="T71" fmla="*/ 284 h 709"/>
                  <a:gd name="T72" fmla="*/ 113 w 822"/>
                  <a:gd name="T73" fmla="*/ 340 h 709"/>
                  <a:gd name="T74" fmla="*/ 198 w 822"/>
                  <a:gd name="T75" fmla="*/ 425 h 709"/>
                  <a:gd name="T76" fmla="*/ 227 w 822"/>
                  <a:gd name="T77" fmla="*/ 397 h 709"/>
                  <a:gd name="T78" fmla="*/ 312 w 822"/>
                  <a:gd name="T79" fmla="*/ 397 h 709"/>
                  <a:gd name="T80" fmla="*/ 340 w 822"/>
                  <a:gd name="T81" fmla="*/ 482 h 709"/>
                  <a:gd name="T82" fmla="*/ 312 w 822"/>
                  <a:gd name="T83" fmla="*/ 539 h 709"/>
                  <a:gd name="T84" fmla="*/ 397 w 822"/>
                  <a:gd name="T85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709">
                    <a:moveTo>
                      <a:pt x="397" y="709"/>
                    </a:moveTo>
                    <a:lnTo>
                      <a:pt x="454" y="680"/>
                    </a:lnTo>
                    <a:lnTo>
                      <a:pt x="482" y="624"/>
                    </a:lnTo>
                    <a:lnTo>
                      <a:pt x="510" y="624"/>
                    </a:lnTo>
                    <a:lnTo>
                      <a:pt x="539" y="567"/>
                    </a:lnTo>
                    <a:lnTo>
                      <a:pt x="595" y="595"/>
                    </a:lnTo>
                    <a:lnTo>
                      <a:pt x="595" y="539"/>
                    </a:lnTo>
                    <a:lnTo>
                      <a:pt x="624" y="539"/>
                    </a:lnTo>
                    <a:lnTo>
                      <a:pt x="595" y="454"/>
                    </a:lnTo>
                    <a:lnTo>
                      <a:pt x="680" y="369"/>
                    </a:lnTo>
                    <a:lnTo>
                      <a:pt x="680" y="312"/>
                    </a:lnTo>
                    <a:lnTo>
                      <a:pt x="737" y="312"/>
                    </a:lnTo>
                    <a:lnTo>
                      <a:pt x="737" y="255"/>
                    </a:lnTo>
                    <a:lnTo>
                      <a:pt x="794" y="227"/>
                    </a:lnTo>
                    <a:lnTo>
                      <a:pt x="822" y="142"/>
                    </a:lnTo>
                    <a:lnTo>
                      <a:pt x="794" y="85"/>
                    </a:lnTo>
                    <a:lnTo>
                      <a:pt x="737" y="85"/>
                    </a:lnTo>
                    <a:lnTo>
                      <a:pt x="709" y="113"/>
                    </a:lnTo>
                    <a:lnTo>
                      <a:pt x="652" y="85"/>
                    </a:lnTo>
                    <a:lnTo>
                      <a:pt x="595" y="85"/>
                    </a:lnTo>
                    <a:lnTo>
                      <a:pt x="567" y="142"/>
                    </a:lnTo>
                    <a:lnTo>
                      <a:pt x="539" y="113"/>
                    </a:lnTo>
                    <a:lnTo>
                      <a:pt x="482" y="142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42" y="85"/>
                    </a:lnTo>
                    <a:lnTo>
                      <a:pt x="28" y="142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57" y="170"/>
                    </a:lnTo>
                    <a:lnTo>
                      <a:pt x="113" y="227"/>
                    </a:lnTo>
                    <a:lnTo>
                      <a:pt x="85" y="284"/>
                    </a:lnTo>
                    <a:lnTo>
                      <a:pt x="113" y="340"/>
                    </a:lnTo>
                    <a:lnTo>
                      <a:pt x="198" y="425"/>
                    </a:lnTo>
                    <a:lnTo>
                      <a:pt x="227" y="397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312" y="539"/>
                    </a:lnTo>
                    <a:lnTo>
                      <a:pt x="397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279" y="3210"/>
                <a:ext cx="1276" cy="992"/>
              </a:xfrm>
              <a:custGeom>
                <a:avLst/>
                <a:gdLst>
                  <a:gd name="T0" fmla="*/ 1077 w 1276"/>
                  <a:gd name="T1" fmla="*/ 879 h 992"/>
                  <a:gd name="T2" fmla="*/ 1191 w 1276"/>
                  <a:gd name="T3" fmla="*/ 822 h 992"/>
                  <a:gd name="T4" fmla="*/ 1219 w 1276"/>
                  <a:gd name="T5" fmla="*/ 709 h 992"/>
                  <a:gd name="T6" fmla="*/ 1106 w 1276"/>
                  <a:gd name="T7" fmla="*/ 595 h 992"/>
                  <a:gd name="T8" fmla="*/ 879 w 1276"/>
                  <a:gd name="T9" fmla="*/ 482 h 992"/>
                  <a:gd name="T10" fmla="*/ 794 w 1276"/>
                  <a:gd name="T11" fmla="*/ 453 h 992"/>
                  <a:gd name="T12" fmla="*/ 766 w 1276"/>
                  <a:gd name="T13" fmla="*/ 368 h 992"/>
                  <a:gd name="T14" fmla="*/ 624 w 1276"/>
                  <a:gd name="T15" fmla="*/ 227 h 992"/>
                  <a:gd name="T16" fmla="*/ 624 w 1276"/>
                  <a:gd name="T17" fmla="*/ 85 h 992"/>
                  <a:gd name="T18" fmla="*/ 510 w 1276"/>
                  <a:gd name="T19" fmla="*/ 113 h 992"/>
                  <a:gd name="T20" fmla="*/ 397 w 1276"/>
                  <a:gd name="T21" fmla="*/ 57 h 992"/>
                  <a:gd name="T22" fmla="*/ 284 w 1276"/>
                  <a:gd name="T23" fmla="*/ 28 h 992"/>
                  <a:gd name="T24" fmla="*/ 369 w 1276"/>
                  <a:gd name="T25" fmla="*/ 142 h 992"/>
                  <a:gd name="T26" fmla="*/ 227 w 1276"/>
                  <a:gd name="T27" fmla="*/ 227 h 992"/>
                  <a:gd name="T28" fmla="*/ 170 w 1276"/>
                  <a:gd name="T29" fmla="*/ 198 h 992"/>
                  <a:gd name="T30" fmla="*/ 57 w 1276"/>
                  <a:gd name="T31" fmla="*/ 255 h 992"/>
                  <a:gd name="T32" fmla="*/ 142 w 1276"/>
                  <a:gd name="T33" fmla="*/ 368 h 992"/>
                  <a:gd name="T34" fmla="*/ 28 w 1276"/>
                  <a:gd name="T35" fmla="*/ 425 h 992"/>
                  <a:gd name="T36" fmla="*/ 28 w 1276"/>
                  <a:gd name="T37" fmla="*/ 510 h 992"/>
                  <a:gd name="T38" fmla="*/ 85 w 1276"/>
                  <a:gd name="T39" fmla="*/ 624 h 992"/>
                  <a:gd name="T40" fmla="*/ 57 w 1276"/>
                  <a:gd name="T41" fmla="*/ 794 h 992"/>
                  <a:gd name="T42" fmla="*/ 114 w 1276"/>
                  <a:gd name="T43" fmla="*/ 850 h 992"/>
                  <a:gd name="T44" fmla="*/ 312 w 1276"/>
                  <a:gd name="T45" fmla="*/ 907 h 992"/>
                  <a:gd name="T46" fmla="*/ 312 w 1276"/>
                  <a:gd name="T47" fmla="*/ 822 h 992"/>
                  <a:gd name="T48" fmla="*/ 369 w 1276"/>
                  <a:gd name="T49" fmla="*/ 822 h 992"/>
                  <a:gd name="T50" fmla="*/ 425 w 1276"/>
                  <a:gd name="T51" fmla="*/ 737 h 992"/>
                  <a:gd name="T52" fmla="*/ 482 w 1276"/>
                  <a:gd name="T53" fmla="*/ 794 h 992"/>
                  <a:gd name="T54" fmla="*/ 652 w 1276"/>
                  <a:gd name="T55" fmla="*/ 907 h 992"/>
                  <a:gd name="T56" fmla="*/ 709 w 1276"/>
                  <a:gd name="T57" fmla="*/ 907 h 992"/>
                  <a:gd name="T58" fmla="*/ 822 w 1276"/>
                  <a:gd name="T59" fmla="*/ 879 h 992"/>
                  <a:gd name="T60" fmla="*/ 907 w 1276"/>
                  <a:gd name="T61" fmla="*/ 992 h 992"/>
                  <a:gd name="T62" fmla="*/ 992 w 1276"/>
                  <a:gd name="T63" fmla="*/ 964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76" h="992">
                    <a:moveTo>
                      <a:pt x="992" y="964"/>
                    </a:moveTo>
                    <a:lnTo>
                      <a:pt x="1077" y="879"/>
                    </a:lnTo>
                    <a:lnTo>
                      <a:pt x="1134" y="907"/>
                    </a:lnTo>
                    <a:lnTo>
                      <a:pt x="1191" y="822"/>
                    </a:lnTo>
                    <a:lnTo>
                      <a:pt x="1276" y="765"/>
                    </a:lnTo>
                    <a:lnTo>
                      <a:pt x="1219" y="709"/>
                    </a:lnTo>
                    <a:lnTo>
                      <a:pt x="1134" y="680"/>
                    </a:lnTo>
                    <a:lnTo>
                      <a:pt x="1106" y="595"/>
                    </a:lnTo>
                    <a:lnTo>
                      <a:pt x="992" y="595"/>
                    </a:lnTo>
                    <a:lnTo>
                      <a:pt x="879" y="482"/>
                    </a:lnTo>
                    <a:lnTo>
                      <a:pt x="822" y="539"/>
                    </a:lnTo>
                    <a:lnTo>
                      <a:pt x="794" y="453"/>
                    </a:lnTo>
                    <a:lnTo>
                      <a:pt x="794" y="425"/>
                    </a:lnTo>
                    <a:lnTo>
                      <a:pt x="766" y="368"/>
                    </a:lnTo>
                    <a:lnTo>
                      <a:pt x="709" y="397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624" y="85"/>
                    </a:lnTo>
                    <a:lnTo>
                      <a:pt x="539" y="85"/>
                    </a:lnTo>
                    <a:lnTo>
                      <a:pt x="510" y="113"/>
                    </a:lnTo>
                    <a:lnTo>
                      <a:pt x="425" y="28"/>
                    </a:lnTo>
                    <a:lnTo>
                      <a:pt x="397" y="57"/>
                    </a:lnTo>
                    <a:lnTo>
                      <a:pt x="312" y="0"/>
                    </a:lnTo>
                    <a:lnTo>
                      <a:pt x="284" y="28"/>
                    </a:lnTo>
                    <a:lnTo>
                      <a:pt x="312" y="85"/>
                    </a:lnTo>
                    <a:lnTo>
                      <a:pt x="369" y="142"/>
                    </a:lnTo>
                    <a:lnTo>
                      <a:pt x="284" y="170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98"/>
                    </a:lnTo>
                    <a:lnTo>
                      <a:pt x="28" y="170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42" y="368"/>
                    </a:lnTo>
                    <a:lnTo>
                      <a:pt x="114" y="425"/>
                    </a:lnTo>
                    <a:lnTo>
                      <a:pt x="28" y="425"/>
                    </a:lnTo>
                    <a:lnTo>
                      <a:pt x="0" y="453"/>
                    </a:lnTo>
                    <a:lnTo>
                      <a:pt x="28" y="510"/>
                    </a:lnTo>
                    <a:lnTo>
                      <a:pt x="57" y="510"/>
                    </a:lnTo>
                    <a:lnTo>
                      <a:pt x="85" y="624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85" y="794"/>
                    </a:lnTo>
                    <a:lnTo>
                      <a:pt x="114" y="850"/>
                    </a:lnTo>
                    <a:lnTo>
                      <a:pt x="227" y="907"/>
                    </a:lnTo>
                    <a:lnTo>
                      <a:pt x="312" y="907"/>
                    </a:lnTo>
                    <a:lnTo>
                      <a:pt x="369" y="879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69" y="822"/>
                    </a:lnTo>
                    <a:lnTo>
                      <a:pt x="397" y="737"/>
                    </a:lnTo>
                    <a:lnTo>
                      <a:pt x="425" y="737"/>
                    </a:lnTo>
                    <a:lnTo>
                      <a:pt x="397" y="794"/>
                    </a:lnTo>
                    <a:lnTo>
                      <a:pt x="482" y="794"/>
                    </a:lnTo>
                    <a:lnTo>
                      <a:pt x="482" y="907"/>
                    </a:lnTo>
                    <a:lnTo>
                      <a:pt x="652" y="907"/>
                    </a:lnTo>
                    <a:lnTo>
                      <a:pt x="681" y="879"/>
                    </a:lnTo>
                    <a:lnTo>
                      <a:pt x="709" y="907"/>
                    </a:lnTo>
                    <a:lnTo>
                      <a:pt x="794" y="850"/>
                    </a:lnTo>
                    <a:lnTo>
                      <a:pt x="822" y="879"/>
                    </a:lnTo>
                    <a:lnTo>
                      <a:pt x="851" y="964"/>
                    </a:lnTo>
                    <a:lnTo>
                      <a:pt x="907" y="992"/>
                    </a:lnTo>
                    <a:lnTo>
                      <a:pt x="936" y="935"/>
                    </a:lnTo>
                    <a:lnTo>
                      <a:pt x="992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2684" y="2700"/>
                <a:ext cx="1020" cy="737"/>
              </a:xfrm>
              <a:custGeom>
                <a:avLst/>
                <a:gdLst>
                  <a:gd name="T0" fmla="*/ 623 w 1020"/>
                  <a:gd name="T1" fmla="*/ 680 h 737"/>
                  <a:gd name="T2" fmla="*/ 765 w 1020"/>
                  <a:gd name="T3" fmla="*/ 708 h 737"/>
                  <a:gd name="T4" fmla="*/ 822 w 1020"/>
                  <a:gd name="T5" fmla="*/ 680 h 737"/>
                  <a:gd name="T6" fmla="*/ 822 w 1020"/>
                  <a:gd name="T7" fmla="*/ 737 h 737"/>
                  <a:gd name="T8" fmla="*/ 879 w 1020"/>
                  <a:gd name="T9" fmla="*/ 680 h 737"/>
                  <a:gd name="T10" fmla="*/ 964 w 1020"/>
                  <a:gd name="T11" fmla="*/ 652 h 737"/>
                  <a:gd name="T12" fmla="*/ 907 w 1020"/>
                  <a:gd name="T13" fmla="*/ 595 h 737"/>
                  <a:gd name="T14" fmla="*/ 879 w 1020"/>
                  <a:gd name="T15" fmla="*/ 538 h 737"/>
                  <a:gd name="T16" fmla="*/ 907 w 1020"/>
                  <a:gd name="T17" fmla="*/ 510 h 737"/>
                  <a:gd name="T18" fmla="*/ 992 w 1020"/>
                  <a:gd name="T19" fmla="*/ 567 h 737"/>
                  <a:gd name="T20" fmla="*/ 1020 w 1020"/>
                  <a:gd name="T21" fmla="*/ 538 h 737"/>
                  <a:gd name="T22" fmla="*/ 992 w 1020"/>
                  <a:gd name="T23" fmla="*/ 482 h 737"/>
                  <a:gd name="T24" fmla="*/ 1020 w 1020"/>
                  <a:gd name="T25" fmla="*/ 425 h 737"/>
                  <a:gd name="T26" fmla="*/ 964 w 1020"/>
                  <a:gd name="T27" fmla="*/ 368 h 737"/>
                  <a:gd name="T28" fmla="*/ 935 w 1020"/>
                  <a:gd name="T29" fmla="*/ 396 h 737"/>
                  <a:gd name="T30" fmla="*/ 907 w 1020"/>
                  <a:gd name="T31" fmla="*/ 396 h 737"/>
                  <a:gd name="T32" fmla="*/ 935 w 1020"/>
                  <a:gd name="T33" fmla="*/ 340 h 737"/>
                  <a:gd name="T34" fmla="*/ 907 w 1020"/>
                  <a:gd name="T35" fmla="*/ 283 h 737"/>
                  <a:gd name="T36" fmla="*/ 822 w 1020"/>
                  <a:gd name="T37" fmla="*/ 170 h 737"/>
                  <a:gd name="T38" fmla="*/ 709 w 1020"/>
                  <a:gd name="T39" fmla="*/ 28 h 737"/>
                  <a:gd name="T40" fmla="*/ 595 w 1020"/>
                  <a:gd name="T41" fmla="*/ 0 h 737"/>
                  <a:gd name="T42" fmla="*/ 538 w 1020"/>
                  <a:gd name="T43" fmla="*/ 85 h 737"/>
                  <a:gd name="T44" fmla="*/ 482 w 1020"/>
                  <a:gd name="T45" fmla="*/ 85 h 737"/>
                  <a:gd name="T46" fmla="*/ 482 w 1020"/>
                  <a:gd name="T47" fmla="*/ 141 h 737"/>
                  <a:gd name="T48" fmla="*/ 453 w 1020"/>
                  <a:gd name="T49" fmla="*/ 113 h 737"/>
                  <a:gd name="T50" fmla="*/ 453 w 1020"/>
                  <a:gd name="T51" fmla="*/ 141 h 737"/>
                  <a:gd name="T52" fmla="*/ 368 w 1020"/>
                  <a:gd name="T53" fmla="*/ 170 h 737"/>
                  <a:gd name="T54" fmla="*/ 312 w 1020"/>
                  <a:gd name="T55" fmla="*/ 113 h 737"/>
                  <a:gd name="T56" fmla="*/ 255 w 1020"/>
                  <a:gd name="T57" fmla="*/ 170 h 737"/>
                  <a:gd name="T58" fmla="*/ 283 w 1020"/>
                  <a:gd name="T59" fmla="*/ 198 h 737"/>
                  <a:gd name="T60" fmla="*/ 227 w 1020"/>
                  <a:gd name="T61" fmla="*/ 198 h 737"/>
                  <a:gd name="T62" fmla="*/ 227 w 1020"/>
                  <a:gd name="T63" fmla="*/ 255 h 737"/>
                  <a:gd name="T64" fmla="*/ 198 w 1020"/>
                  <a:gd name="T65" fmla="*/ 255 h 737"/>
                  <a:gd name="T66" fmla="*/ 198 w 1020"/>
                  <a:gd name="T67" fmla="*/ 283 h 737"/>
                  <a:gd name="T68" fmla="*/ 142 w 1020"/>
                  <a:gd name="T69" fmla="*/ 283 h 737"/>
                  <a:gd name="T70" fmla="*/ 113 w 1020"/>
                  <a:gd name="T71" fmla="*/ 425 h 737"/>
                  <a:gd name="T72" fmla="*/ 85 w 1020"/>
                  <a:gd name="T73" fmla="*/ 453 h 737"/>
                  <a:gd name="T74" fmla="*/ 28 w 1020"/>
                  <a:gd name="T75" fmla="*/ 567 h 737"/>
                  <a:gd name="T76" fmla="*/ 28 w 1020"/>
                  <a:gd name="T77" fmla="*/ 623 h 737"/>
                  <a:gd name="T78" fmla="*/ 0 w 1020"/>
                  <a:gd name="T79" fmla="*/ 708 h 737"/>
                  <a:gd name="T80" fmla="*/ 57 w 1020"/>
                  <a:gd name="T81" fmla="*/ 708 h 737"/>
                  <a:gd name="T82" fmla="*/ 113 w 1020"/>
                  <a:gd name="T83" fmla="*/ 737 h 737"/>
                  <a:gd name="T84" fmla="*/ 142 w 1020"/>
                  <a:gd name="T85" fmla="*/ 680 h 737"/>
                  <a:gd name="T86" fmla="*/ 170 w 1020"/>
                  <a:gd name="T87" fmla="*/ 708 h 737"/>
                  <a:gd name="T88" fmla="*/ 255 w 1020"/>
                  <a:gd name="T89" fmla="*/ 708 h 737"/>
                  <a:gd name="T90" fmla="*/ 283 w 1020"/>
                  <a:gd name="T91" fmla="*/ 680 h 737"/>
                  <a:gd name="T92" fmla="*/ 425 w 1020"/>
                  <a:gd name="T93" fmla="*/ 680 h 737"/>
                  <a:gd name="T94" fmla="*/ 453 w 1020"/>
                  <a:gd name="T95" fmla="*/ 652 h 737"/>
                  <a:gd name="T96" fmla="*/ 425 w 1020"/>
                  <a:gd name="T97" fmla="*/ 623 h 737"/>
                  <a:gd name="T98" fmla="*/ 453 w 1020"/>
                  <a:gd name="T99" fmla="*/ 595 h 737"/>
                  <a:gd name="T100" fmla="*/ 510 w 1020"/>
                  <a:gd name="T101" fmla="*/ 652 h 737"/>
                  <a:gd name="T102" fmla="*/ 538 w 1020"/>
                  <a:gd name="T103" fmla="*/ 652 h 737"/>
                  <a:gd name="T104" fmla="*/ 567 w 1020"/>
                  <a:gd name="T105" fmla="*/ 680 h 737"/>
                  <a:gd name="T106" fmla="*/ 623 w 1020"/>
                  <a:gd name="T107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20" h="737">
                    <a:moveTo>
                      <a:pt x="623" y="680"/>
                    </a:moveTo>
                    <a:lnTo>
                      <a:pt x="765" y="708"/>
                    </a:lnTo>
                    <a:lnTo>
                      <a:pt x="822" y="680"/>
                    </a:lnTo>
                    <a:lnTo>
                      <a:pt x="822" y="737"/>
                    </a:lnTo>
                    <a:lnTo>
                      <a:pt x="879" y="680"/>
                    </a:lnTo>
                    <a:lnTo>
                      <a:pt x="964" y="652"/>
                    </a:lnTo>
                    <a:lnTo>
                      <a:pt x="907" y="595"/>
                    </a:lnTo>
                    <a:lnTo>
                      <a:pt x="879" y="538"/>
                    </a:lnTo>
                    <a:lnTo>
                      <a:pt x="907" y="510"/>
                    </a:lnTo>
                    <a:lnTo>
                      <a:pt x="992" y="567"/>
                    </a:lnTo>
                    <a:lnTo>
                      <a:pt x="1020" y="538"/>
                    </a:lnTo>
                    <a:lnTo>
                      <a:pt x="992" y="482"/>
                    </a:lnTo>
                    <a:lnTo>
                      <a:pt x="1020" y="425"/>
                    </a:lnTo>
                    <a:lnTo>
                      <a:pt x="964" y="368"/>
                    </a:lnTo>
                    <a:lnTo>
                      <a:pt x="935" y="396"/>
                    </a:lnTo>
                    <a:lnTo>
                      <a:pt x="907" y="396"/>
                    </a:lnTo>
                    <a:lnTo>
                      <a:pt x="935" y="340"/>
                    </a:lnTo>
                    <a:lnTo>
                      <a:pt x="907" y="283"/>
                    </a:lnTo>
                    <a:lnTo>
                      <a:pt x="822" y="170"/>
                    </a:lnTo>
                    <a:lnTo>
                      <a:pt x="709" y="28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482" y="85"/>
                    </a:lnTo>
                    <a:lnTo>
                      <a:pt x="482" y="141"/>
                    </a:lnTo>
                    <a:lnTo>
                      <a:pt x="453" y="113"/>
                    </a:lnTo>
                    <a:lnTo>
                      <a:pt x="453" y="141"/>
                    </a:lnTo>
                    <a:lnTo>
                      <a:pt x="368" y="170"/>
                    </a:lnTo>
                    <a:lnTo>
                      <a:pt x="312" y="113"/>
                    </a:lnTo>
                    <a:lnTo>
                      <a:pt x="255" y="170"/>
                    </a:lnTo>
                    <a:lnTo>
                      <a:pt x="283" y="198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98" y="255"/>
                    </a:lnTo>
                    <a:lnTo>
                      <a:pt x="198" y="283"/>
                    </a:lnTo>
                    <a:lnTo>
                      <a:pt x="142" y="283"/>
                    </a:lnTo>
                    <a:lnTo>
                      <a:pt x="113" y="425"/>
                    </a:lnTo>
                    <a:lnTo>
                      <a:pt x="85" y="453"/>
                    </a:lnTo>
                    <a:lnTo>
                      <a:pt x="28" y="567"/>
                    </a:lnTo>
                    <a:lnTo>
                      <a:pt x="28" y="623"/>
                    </a:lnTo>
                    <a:lnTo>
                      <a:pt x="0" y="708"/>
                    </a:lnTo>
                    <a:lnTo>
                      <a:pt x="57" y="708"/>
                    </a:lnTo>
                    <a:lnTo>
                      <a:pt x="113" y="737"/>
                    </a:lnTo>
                    <a:lnTo>
                      <a:pt x="142" y="680"/>
                    </a:lnTo>
                    <a:lnTo>
                      <a:pt x="170" y="708"/>
                    </a:lnTo>
                    <a:lnTo>
                      <a:pt x="255" y="708"/>
                    </a:lnTo>
                    <a:lnTo>
                      <a:pt x="283" y="680"/>
                    </a:lnTo>
                    <a:lnTo>
                      <a:pt x="425" y="680"/>
                    </a:lnTo>
                    <a:lnTo>
                      <a:pt x="453" y="652"/>
                    </a:lnTo>
                    <a:lnTo>
                      <a:pt x="425" y="623"/>
                    </a:lnTo>
                    <a:lnTo>
                      <a:pt x="453" y="595"/>
                    </a:lnTo>
                    <a:lnTo>
                      <a:pt x="510" y="652"/>
                    </a:lnTo>
                    <a:lnTo>
                      <a:pt x="538" y="652"/>
                    </a:lnTo>
                    <a:lnTo>
                      <a:pt x="567" y="680"/>
                    </a:lnTo>
                    <a:lnTo>
                      <a:pt x="623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2485" y="3295"/>
                <a:ext cx="1021" cy="1106"/>
              </a:xfrm>
              <a:custGeom>
                <a:avLst/>
                <a:gdLst>
                  <a:gd name="T0" fmla="*/ 199 w 1021"/>
                  <a:gd name="T1" fmla="*/ 113 h 1106"/>
                  <a:gd name="T2" fmla="*/ 256 w 1021"/>
                  <a:gd name="T3" fmla="*/ 113 h 1106"/>
                  <a:gd name="T4" fmla="*/ 312 w 1021"/>
                  <a:gd name="T5" fmla="*/ 142 h 1106"/>
                  <a:gd name="T6" fmla="*/ 341 w 1021"/>
                  <a:gd name="T7" fmla="*/ 85 h 1106"/>
                  <a:gd name="T8" fmla="*/ 369 w 1021"/>
                  <a:gd name="T9" fmla="*/ 113 h 1106"/>
                  <a:gd name="T10" fmla="*/ 454 w 1021"/>
                  <a:gd name="T11" fmla="*/ 113 h 1106"/>
                  <a:gd name="T12" fmla="*/ 482 w 1021"/>
                  <a:gd name="T13" fmla="*/ 85 h 1106"/>
                  <a:gd name="T14" fmla="*/ 624 w 1021"/>
                  <a:gd name="T15" fmla="*/ 85 h 1106"/>
                  <a:gd name="T16" fmla="*/ 652 w 1021"/>
                  <a:gd name="T17" fmla="*/ 57 h 1106"/>
                  <a:gd name="T18" fmla="*/ 624 w 1021"/>
                  <a:gd name="T19" fmla="*/ 28 h 1106"/>
                  <a:gd name="T20" fmla="*/ 652 w 1021"/>
                  <a:gd name="T21" fmla="*/ 0 h 1106"/>
                  <a:gd name="T22" fmla="*/ 709 w 1021"/>
                  <a:gd name="T23" fmla="*/ 57 h 1106"/>
                  <a:gd name="T24" fmla="*/ 737 w 1021"/>
                  <a:gd name="T25" fmla="*/ 57 h 1106"/>
                  <a:gd name="T26" fmla="*/ 766 w 1021"/>
                  <a:gd name="T27" fmla="*/ 85 h 1106"/>
                  <a:gd name="T28" fmla="*/ 822 w 1021"/>
                  <a:gd name="T29" fmla="*/ 85 h 1106"/>
                  <a:gd name="T30" fmla="*/ 851 w 1021"/>
                  <a:gd name="T31" fmla="*/ 170 h 1106"/>
                  <a:gd name="T32" fmla="*/ 908 w 1021"/>
                  <a:gd name="T33" fmla="*/ 170 h 1106"/>
                  <a:gd name="T34" fmla="*/ 936 w 1021"/>
                  <a:gd name="T35" fmla="*/ 283 h 1106"/>
                  <a:gd name="T36" fmla="*/ 908 w 1021"/>
                  <a:gd name="T37" fmla="*/ 340 h 1106"/>
                  <a:gd name="T38" fmla="*/ 822 w 1021"/>
                  <a:gd name="T39" fmla="*/ 340 h 1106"/>
                  <a:gd name="T40" fmla="*/ 794 w 1021"/>
                  <a:gd name="T41" fmla="*/ 368 h 1106"/>
                  <a:gd name="T42" fmla="*/ 822 w 1021"/>
                  <a:gd name="T43" fmla="*/ 425 h 1106"/>
                  <a:gd name="T44" fmla="*/ 851 w 1021"/>
                  <a:gd name="T45" fmla="*/ 425 h 1106"/>
                  <a:gd name="T46" fmla="*/ 879 w 1021"/>
                  <a:gd name="T47" fmla="*/ 539 h 1106"/>
                  <a:gd name="T48" fmla="*/ 851 w 1021"/>
                  <a:gd name="T49" fmla="*/ 595 h 1106"/>
                  <a:gd name="T50" fmla="*/ 851 w 1021"/>
                  <a:gd name="T51" fmla="*/ 709 h 1106"/>
                  <a:gd name="T52" fmla="*/ 879 w 1021"/>
                  <a:gd name="T53" fmla="*/ 709 h 1106"/>
                  <a:gd name="T54" fmla="*/ 908 w 1021"/>
                  <a:gd name="T55" fmla="*/ 765 h 1106"/>
                  <a:gd name="T56" fmla="*/ 1021 w 1021"/>
                  <a:gd name="T57" fmla="*/ 822 h 1106"/>
                  <a:gd name="T58" fmla="*/ 964 w 1021"/>
                  <a:gd name="T59" fmla="*/ 850 h 1106"/>
                  <a:gd name="T60" fmla="*/ 936 w 1021"/>
                  <a:gd name="T61" fmla="*/ 992 h 1106"/>
                  <a:gd name="T62" fmla="*/ 879 w 1021"/>
                  <a:gd name="T63" fmla="*/ 1106 h 1106"/>
                  <a:gd name="T64" fmla="*/ 794 w 1021"/>
                  <a:gd name="T65" fmla="*/ 1077 h 1106"/>
                  <a:gd name="T66" fmla="*/ 737 w 1021"/>
                  <a:gd name="T67" fmla="*/ 1020 h 1106"/>
                  <a:gd name="T68" fmla="*/ 709 w 1021"/>
                  <a:gd name="T69" fmla="*/ 1077 h 1106"/>
                  <a:gd name="T70" fmla="*/ 511 w 1021"/>
                  <a:gd name="T71" fmla="*/ 1106 h 1106"/>
                  <a:gd name="T72" fmla="*/ 426 w 1021"/>
                  <a:gd name="T73" fmla="*/ 992 h 1106"/>
                  <a:gd name="T74" fmla="*/ 369 w 1021"/>
                  <a:gd name="T75" fmla="*/ 1020 h 1106"/>
                  <a:gd name="T76" fmla="*/ 312 w 1021"/>
                  <a:gd name="T77" fmla="*/ 907 h 1106"/>
                  <a:gd name="T78" fmla="*/ 312 w 1021"/>
                  <a:gd name="T79" fmla="*/ 879 h 1106"/>
                  <a:gd name="T80" fmla="*/ 284 w 1021"/>
                  <a:gd name="T81" fmla="*/ 794 h 1106"/>
                  <a:gd name="T82" fmla="*/ 199 w 1021"/>
                  <a:gd name="T83" fmla="*/ 765 h 1106"/>
                  <a:gd name="T84" fmla="*/ 170 w 1021"/>
                  <a:gd name="T85" fmla="*/ 822 h 1106"/>
                  <a:gd name="T86" fmla="*/ 114 w 1021"/>
                  <a:gd name="T87" fmla="*/ 765 h 1106"/>
                  <a:gd name="T88" fmla="*/ 142 w 1021"/>
                  <a:gd name="T89" fmla="*/ 737 h 1106"/>
                  <a:gd name="T90" fmla="*/ 85 w 1021"/>
                  <a:gd name="T91" fmla="*/ 680 h 1106"/>
                  <a:gd name="T92" fmla="*/ 29 w 1021"/>
                  <a:gd name="T93" fmla="*/ 680 h 1106"/>
                  <a:gd name="T94" fmla="*/ 0 w 1021"/>
                  <a:gd name="T95" fmla="*/ 652 h 1106"/>
                  <a:gd name="T96" fmla="*/ 57 w 1021"/>
                  <a:gd name="T97" fmla="*/ 567 h 1106"/>
                  <a:gd name="T98" fmla="*/ 85 w 1021"/>
                  <a:gd name="T99" fmla="*/ 567 h 1106"/>
                  <a:gd name="T100" fmla="*/ 85 w 1021"/>
                  <a:gd name="T101" fmla="*/ 454 h 1106"/>
                  <a:gd name="T102" fmla="*/ 170 w 1021"/>
                  <a:gd name="T103" fmla="*/ 397 h 1106"/>
                  <a:gd name="T104" fmla="*/ 142 w 1021"/>
                  <a:gd name="T105" fmla="*/ 340 h 1106"/>
                  <a:gd name="T106" fmla="*/ 142 w 1021"/>
                  <a:gd name="T107" fmla="*/ 312 h 1106"/>
                  <a:gd name="T108" fmla="*/ 199 w 1021"/>
                  <a:gd name="T109" fmla="*/ 170 h 1106"/>
                  <a:gd name="T110" fmla="*/ 199 w 1021"/>
                  <a:gd name="T111" fmla="*/ 113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1" h="1106">
                    <a:moveTo>
                      <a:pt x="199" y="113"/>
                    </a:moveTo>
                    <a:lnTo>
                      <a:pt x="256" y="113"/>
                    </a:lnTo>
                    <a:lnTo>
                      <a:pt x="312" y="142"/>
                    </a:lnTo>
                    <a:lnTo>
                      <a:pt x="341" y="85"/>
                    </a:lnTo>
                    <a:lnTo>
                      <a:pt x="369" y="113"/>
                    </a:lnTo>
                    <a:lnTo>
                      <a:pt x="454" y="113"/>
                    </a:lnTo>
                    <a:lnTo>
                      <a:pt x="482" y="85"/>
                    </a:lnTo>
                    <a:lnTo>
                      <a:pt x="624" y="85"/>
                    </a:lnTo>
                    <a:lnTo>
                      <a:pt x="652" y="57"/>
                    </a:lnTo>
                    <a:lnTo>
                      <a:pt x="624" y="28"/>
                    </a:lnTo>
                    <a:lnTo>
                      <a:pt x="652" y="0"/>
                    </a:lnTo>
                    <a:lnTo>
                      <a:pt x="709" y="57"/>
                    </a:lnTo>
                    <a:lnTo>
                      <a:pt x="737" y="57"/>
                    </a:lnTo>
                    <a:lnTo>
                      <a:pt x="766" y="85"/>
                    </a:lnTo>
                    <a:lnTo>
                      <a:pt x="822" y="85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36" y="283"/>
                    </a:lnTo>
                    <a:lnTo>
                      <a:pt x="908" y="340"/>
                    </a:lnTo>
                    <a:lnTo>
                      <a:pt x="822" y="340"/>
                    </a:lnTo>
                    <a:lnTo>
                      <a:pt x="794" y="368"/>
                    </a:lnTo>
                    <a:lnTo>
                      <a:pt x="822" y="425"/>
                    </a:lnTo>
                    <a:lnTo>
                      <a:pt x="851" y="425"/>
                    </a:lnTo>
                    <a:lnTo>
                      <a:pt x="879" y="539"/>
                    </a:lnTo>
                    <a:lnTo>
                      <a:pt x="851" y="595"/>
                    </a:lnTo>
                    <a:lnTo>
                      <a:pt x="851" y="709"/>
                    </a:lnTo>
                    <a:lnTo>
                      <a:pt x="879" y="709"/>
                    </a:lnTo>
                    <a:lnTo>
                      <a:pt x="908" y="765"/>
                    </a:lnTo>
                    <a:lnTo>
                      <a:pt x="1021" y="822"/>
                    </a:lnTo>
                    <a:lnTo>
                      <a:pt x="964" y="850"/>
                    </a:lnTo>
                    <a:lnTo>
                      <a:pt x="936" y="992"/>
                    </a:lnTo>
                    <a:lnTo>
                      <a:pt x="879" y="1106"/>
                    </a:lnTo>
                    <a:lnTo>
                      <a:pt x="794" y="1077"/>
                    </a:lnTo>
                    <a:lnTo>
                      <a:pt x="737" y="1020"/>
                    </a:lnTo>
                    <a:lnTo>
                      <a:pt x="709" y="1077"/>
                    </a:lnTo>
                    <a:lnTo>
                      <a:pt x="511" y="1106"/>
                    </a:lnTo>
                    <a:lnTo>
                      <a:pt x="426" y="992"/>
                    </a:lnTo>
                    <a:lnTo>
                      <a:pt x="369" y="1020"/>
                    </a:lnTo>
                    <a:lnTo>
                      <a:pt x="312" y="907"/>
                    </a:lnTo>
                    <a:lnTo>
                      <a:pt x="312" y="879"/>
                    </a:lnTo>
                    <a:lnTo>
                      <a:pt x="284" y="794"/>
                    </a:lnTo>
                    <a:lnTo>
                      <a:pt x="199" y="765"/>
                    </a:lnTo>
                    <a:lnTo>
                      <a:pt x="170" y="822"/>
                    </a:lnTo>
                    <a:lnTo>
                      <a:pt x="114" y="765"/>
                    </a:lnTo>
                    <a:lnTo>
                      <a:pt x="142" y="737"/>
                    </a:lnTo>
                    <a:lnTo>
                      <a:pt x="85" y="680"/>
                    </a:lnTo>
                    <a:lnTo>
                      <a:pt x="29" y="680"/>
                    </a:lnTo>
                    <a:lnTo>
                      <a:pt x="0" y="652"/>
                    </a:lnTo>
                    <a:lnTo>
                      <a:pt x="57" y="567"/>
                    </a:lnTo>
                    <a:lnTo>
                      <a:pt x="85" y="567"/>
                    </a:lnTo>
                    <a:lnTo>
                      <a:pt x="85" y="454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42" y="312"/>
                    </a:lnTo>
                    <a:lnTo>
                      <a:pt x="199" y="170"/>
                    </a:lnTo>
                    <a:lnTo>
                      <a:pt x="199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3364" y="3947"/>
                <a:ext cx="936" cy="737"/>
              </a:xfrm>
              <a:custGeom>
                <a:avLst/>
                <a:gdLst>
                  <a:gd name="T0" fmla="*/ 0 w 936"/>
                  <a:gd name="T1" fmla="*/ 454 h 737"/>
                  <a:gd name="T2" fmla="*/ 57 w 936"/>
                  <a:gd name="T3" fmla="*/ 340 h 737"/>
                  <a:gd name="T4" fmla="*/ 85 w 936"/>
                  <a:gd name="T5" fmla="*/ 198 h 737"/>
                  <a:gd name="T6" fmla="*/ 142 w 936"/>
                  <a:gd name="T7" fmla="*/ 170 h 737"/>
                  <a:gd name="T8" fmla="*/ 227 w 936"/>
                  <a:gd name="T9" fmla="*/ 170 h 737"/>
                  <a:gd name="T10" fmla="*/ 284 w 936"/>
                  <a:gd name="T11" fmla="*/ 142 h 737"/>
                  <a:gd name="T12" fmla="*/ 227 w 936"/>
                  <a:gd name="T13" fmla="*/ 85 h 737"/>
                  <a:gd name="T14" fmla="*/ 255 w 936"/>
                  <a:gd name="T15" fmla="*/ 57 h 737"/>
                  <a:gd name="T16" fmla="*/ 284 w 936"/>
                  <a:gd name="T17" fmla="*/ 85 h 737"/>
                  <a:gd name="T18" fmla="*/ 312 w 936"/>
                  <a:gd name="T19" fmla="*/ 0 h 737"/>
                  <a:gd name="T20" fmla="*/ 340 w 936"/>
                  <a:gd name="T21" fmla="*/ 0 h 737"/>
                  <a:gd name="T22" fmla="*/ 312 w 936"/>
                  <a:gd name="T23" fmla="*/ 57 h 737"/>
                  <a:gd name="T24" fmla="*/ 397 w 936"/>
                  <a:gd name="T25" fmla="*/ 57 h 737"/>
                  <a:gd name="T26" fmla="*/ 397 w 936"/>
                  <a:gd name="T27" fmla="*/ 170 h 737"/>
                  <a:gd name="T28" fmla="*/ 567 w 936"/>
                  <a:gd name="T29" fmla="*/ 170 h 737"/>
                  <a:gd name="T30" fmla="*/ 596 w 936"/>
                  <a:gd name="T31" fmla="*/ 142 h 737"/>
                  <a:gd name="T32" fmla="*/ 624 w 936"/>
                  <a:gd name="T33" fmla="*/ 170 h 737"/>
                  <a:gd name="T34" fmla="*/ 709 w 936"/>
                  <a:gd name="T35" fmla="*/ 113 h 737"/>
                  <a:gd name="T36" fmla="*/ 737 w 936"/>
                  <a:gd name="T37" fmla="*/ 142 h 737"/>
                  <a:gd name="T38" fmla="*/ 766 w 936"/>
                  <a:gd name="T39" fmla="*/ 227 h 737"/>
                  <a:gd name="T40" fmla="*/ 822 w 936"/>
                  <a:gd name="T41" fmla="*/ 255 h 737"/>
                  <a:gd name="T42" fmla="*/ 851 w 936"/>
                  <a:gd name="T43" fmla="*/ 198 h 737"/>
                  <a:gd name="T44" fmla="*/ 907 w 936"/>
                  <a:gd name="T45" fmla="*/ 227 h 737"/>
                  <a:gd name="T46" fmla="*/ 936 w 936"/>
                  <a:gd name="T47" fmla="*/ 255 h 737"/>
                  <a:gd name="T48" fmla="*/ 879 w 936"/>
                  <a:gd name="T49" fmla="*/ 368 h 737"/>
                  <a:gd name="T50" fmla="*/ 879 w 936"/>
                  <a:gd name="T51" fmla="*/ 425 h 737"/>
                  <a:gd name="T52" fmla="*/ 737 w 936"/>
                  <a:gd name="T53" fmla="*/ 454 h 737"/>
                  <a:gd name="T54" fmla="*/ 737 w 936"/>
                  <a:gd name="T55" fmla="*/ 595 h 737"/>
                  <a:gd name="T56" fmla="*/ 681 w 936"/>
                  <a:gd name="T57" fmla="*/ 595 h 737"/>
                  <a:gd name="T58" fmla="*/ 652 w 936"/>
                  <a:gd name="T59" fmla="*/ 652 h 737"/>
                  <a:gd name="T60" fmla="*/ 539 w 936"/>
                  <a:gd name="T61" fmla="*/ 624 h 737"/>
                  <a:gd name="T62" fmla="*/ 510 w 936"/>
                  <a:gd name="T63" fmla="*/ 680 h 737"/>
                  <a:gd name="T64" fmla="*/ 482 w 936"/>
                  <a:gd name="T65" fmla="*/ 624 h 737"/>
                  <a:gd name="T66" fmla="*/ 454 w 936"/>
                  <a:gd name="T67" fmla="*/ 680 h 737"/>
                  <a:gd name="T68" fmla="*/ 397 w 936"/>
                  <a:gd name="T69" fmla="*/ 680 h 737"/>
                  <a:gd name="T70" fmla="*/ 369 w 936"/>
                  <a:gd name="T71" fmla="*/ 737 h 737"/>
                  <a:gd name="T72" fmla="*/ 312 w 936"/>
                  <a:gd name="T73" fmla="*/ 652 h 737"/>
                  <a:gd name="T74" fmla="*/ 199 w 936"/>
                  <a:gd name="T75" fmla="*/ 595 h 737"/>
                  <a:gd name="T76" fmla="*/ 227 w 936"/>
                  <a:gd name="T77" fmla="*/ 539 h 737"/>
                  <a:gd name="T78" fmla="*/ 114 w 936"/>
                  <a:gd name="T79" fmla="*/ 482 h 737"/>
                  <a:gd name="T80" fmla="*/ 85 w 936"/>
                  <a:gd name="T81" fmla="*/ 425 h 737"/>
                  <a:gd name="T82" fmla="*/ 0 w 936"/>
                  <a:gd name="T83" fmla="*/ 45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36" h="737">
                    <a:moveTo>
                      <a:pt x="0" y="454"/>
                    </a:moveTo>
                    <a:lnTo>
                      <a:pt x="57" y="340"/>
                    </a:lnTo>
                    <a:lnTo>
                      <a:pt x="85" y="198"/>
                    </a:lnTo>
                    <a:lnTo>
                      <a:pt x="142" y="170"/>
                    </a:lnTo>
                    <a:lnTo>
                      <a:pt x="227" y="170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12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96" y="142"/>
                    </a:lnTo>
                    <a:lnTo>
                      <a:pt x="624" y="170"/>
                    </a:lnTo>
                    <a:lnTo>
                      <a:pt x="709" y="113"/>
                    </a:lnTo>
                    <a:lnTo>
                      <a:pt x="737" y="142"/>
                    </a:lnTo>
                    <a:lnTo>
                      <a:pt x="766" y="227"/>
                    </a:lnTo>
                    <a:lnTo>
                      <a:pt x="822" y="255"/>
                    </a:lnTo>
                    <a:lnTo>
                      <a:pt x="851" y="198"/>
                    </a:lnTo>
                    <a:lnTo>
                      <a:pt x="907" y="227"/>
                    </a:lnTo>
                    <a:lnTo>
                      <a:pt x="936" y="255"/>
                    </a:lnTo>
                    <a:lnTo>
                      <a:pt x="879" y="368"/>
                    </a:lnTo>
                    <a:lnTo>
                      <a:pt x="879" y="425"/>
                    </a:lnTo>
                    <a:lnTo>
                      <a:pt x="737" y="454"/>
                    </a:lnTo>
                    <a:lnTo>
                      <a:pt x="737" y="595"/>
                    </a:lnTo>
                    <a:lnTo>
                      <a:pt x="681" y="595"/>
                    </a:lnTo>
                    <a:lnTo>
                      <a:pt x="652" y="652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482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69" y="737"/>
                    </a:lnTo>
                    <a:lnTo>
                      <a:pt x="312" y="652"/>
                    </a:lnTo>
                    <a:lnTo>
                      <a:pt x="199" y="595"/>
                    </a:lnTo>
                    <a:lnTo>
                      <a:pt x="227" y="539"/>
                    </a:lnTo>
                    <a:lnTo>
                      <a:pt x="114" y="482"/>
                    </a:lnTo>
                    <a:lnTo>
                      <a:pt x="85" y="425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024" y="4315"/>
                <a:ext cx="879" cy="908"/>
              </a:xfrm>
              <a:custGeom>
                <a:avLst/>
                <a:gdLst>
                  <a:gd name="T0" fmla="*/ 369 w 879"/>
                  <a:gd name="T1" fmla="*/ 879 h 908"/>
                  <a:gd name="T2" fmla="*/ 482 w 879"/>
                  <a:gd name="T3" fmla="*/ 908 h 908"/>
                  <a:gd name="T4" fmla="*/ 454 w 879"/>
                  <a:gd name="T5" fmla="*/ 766 h 908"/>
                  <a:gd name="T6" fmla="*/ 595 w 879"/>
                  <a:gd name="T7" fmla="*/ 738 h 908"/>
                  <a:gd name="T8" fmla="*/ 652 w 879"/>
                  <a:gd name="T9" fmla="*/ 851 h 908"/>
                  <a:gd name="T10" fmla="*/ 737 w 879"/>
                  <a:gd name="T11" fmla="*/ 823 h 908"/>
                  <a:gd name="T12" fmla="*/ 794 w 879"/>
                  <a:gd name="T13" fmla="*/ 766 h 908"/>
                  <a:gd name="T14" fmla="*/ 794 w 879"/>
                  <a:gd name="T15" fmla="*/ 681 h 908"/>
                  <a:gd name="T16" fmla="*/ 822 w 879"/>
                  <a:gd name="T17" fmla="*/ 596 h 908"/>
                  <a:gd name="T18" fmla="*/ 879 w 879"/>
                  <a:gd name="T19" fmla="*/ 567 h 908"/>
                  <a:gd name="T20" fmla="*/ 850 w 879"/>
                  <a:gd name="T21" fmla="*/ 482 h 908"/>
                  <a:gd name="T22" fmla="*/ 737 w 879"/>
                  <a:gd name="T23" fmla="*/ 426 h 908"/>
                  <a:gd name="T24" fmla="*/ 709 w 879"/>
                  <a:gd name="T25" fmla="*/ 369 h 908"/>
                  <a:gd name="T26" fmla="*/ 652 w 879"/>
                  <a:gd name="T27" fmla="*/ 284 h 908"/>
                  <a:gd name="T28" fmla="*/ 539 w 879"/>
                  <a:gd name="T29" fmla="*/ 227 h 908"/>
                  <a:gd name="T30" fmla="*/ 567 w 879"/>
                  <a:gd name="T31" fmla="*/ 171 h 908"/>
                  <a:gd name="T32" fmla="*/ 454 w 879"/>
                  <a:gd name="T33" fmla="*/ 114 h 908"/>
                  <a:gd name="T34" fmla="*/ 425 w 879"/>
                  <a:gd name="T35" fmla="*/ 57 h 908"/>
                  <a:gd name="T36" fmla="*/ 340 w 879"/>
                  <a:gd name="T37" fmla="*/ 86 h 908"/>
                  <a:gd name="T38" fmla="*/ 255 w 879"/>
                  <a:gd name="T39" fmla="*/ 57 h 908"/>
                  <a:gd name="T40" fmla="*/ 198 w 879"/>
                  <a:gd name="T41" fmla="*/ 0 h 908"/>
                  <a:gd name="T42" fmla="*/ 170 w 879"/>
                  <a:gd name="T43" fmla="*/ 57 h 908"/>
                  <a:gd name="T44" fmla="*/ 198 w 879"/>
                  <a:gd name="T45" fmla="*/ 86 h 908"/>
                  <a:gd name="T46" fmla="*/ 142 w 879"/>
                  <a:gd name="T47" fmla="*/ 114 h 908"/>
                  <a:gd name="T48" fmla="*/ 142 w 879"/>
                  <a:gd name="T49" fmla="*/ 171 h 908"/>
                  <a:gd name="T50" fmla="*/ 57 w 879"/>
                  <a:gd name="T51" fmla="*/ 142 h 908"/>
                  <a:gd name="T52" fmla="*/ 0 w 879"/>
                  <a:gd name="T53" fmla="*/ 284 h 908"/>
                  <a:gd name="T54" fmla="*/ 57 w 879"/>
                  <a:gd name="T55" fmla="*/ 369 h 908"/>
                  <a:gd name="T56" fmla="*/ 142 w 879"/>
                  <a:gd name="T57" fmla="*/ 426 h 908"/>
                  <a:gd name="T58" fmla="*/ 227 w 879"/>
                  <a:gd name="T59" fmla="*/ 426 h 908"/>
                  <a:gd name="T60" fmla="*/ 227 w 879"/>
                  <a:gd name="T61" fmla="*/ 482 h 908"/>
                  <a:gd name="T62" fmla="*/ 255 w 879"/>
                  <a:gd name="T63" fmla="*/ 482 h 908"/>
                  <a:gd name="T64" fmla="*/ 283 w 879"/>
                  <a:gd name="T65" fmla="*/ 539 h 908"/>
                  <a:gd name="T66" fmla="*/ 369 w 879"/>
                  <a:gd name="T67" fmla="*/ 539 h 908"/>
                  <a:gd name="T68" fmla="*/ 369 w 879"/>
                  <a:gd name="T69" fmla="*/ 567 h 908"/>
                  <a:gd name="T70" fmla="*/ 283 w 879"/>
                  <a:gd name="T71" fmla="*/ 567 h 908"/>
                  <a:gd name="T72" fmla="*/ 255 w 879"/>
                  <a:gd name="T73" fmla="*/ 596 h 908"/>
                  <a:gd name="T74" fmla="*/ 170 w 879"/>
                  <a:gd name="T75" fmla="*/ 539 h 908"/>
                  <a:gd name="T76" fmla="*/ 170 w 879"/>
                  <a:gd name="T77" fmla="*/ 596 h 908"/>
                  <a:gd name="T78" fmla="*/ 227 w 879"/>
                  <a:gd name="T79" fmla="*/ 624 h 908"/>
                  <a:gd name="T80" fmla="*/ 170 w 879"/>
                  <a:gd name="T81" fmla="*/ 681 h 908"/>
                  <a:gd name="T82" fmla="*/ 170 w 879"/>
                  <a:gd name="T83" fmla="*/ 766 h 908"/>
                  <a:gd name="T84" fmla="*/ 283 w 879"/>
                  <a:gd name="T85" fmla="*/ 794 h 908"/>
                  <a:gd name="T86" fmla="*/ 369 w 879"/>
                  <a:gd name="T87" fmla="*/ 879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79" h="908">
                    <a:moveTo>
                      <a:pt x="369" y="879"/>
                    </a:moveTo>
                    <a:lnTo>
                      <a:pt x="482" y="908"/>
                    </a:lnTo>
                    <a:lnTo>
                      <a:pt x="454" y="766"/>
                    </a:lnTo>
                    <a:lnTo>
                      <a:pt x="595" y="738"/>
                    </a:lnTo>
                    <a:lnTo>
                      <a:pt x="652" y="851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94" y="681"/>
                    </a:lnTo>
                    <a:lnTo>
                      <a:pt x="822" y="596"/>
                    </a:lnTo>
                    <a:lnTo>
                      <a:pt x="879" y="567"/>
                    </a:lnTo>
                    <a:lnTo>
                      <a:pt x="850" y="482"/>
                    </a:lnTo>
                    <a:lnTo>
                      <a:pt x="737" y="426"/>
                    </a:lnTo>
                    <a:lnTo>
                      <a:pt x="709" y="369"/>
                    </a:lnTo>
                    <a:lnTo>
                      <a:pt x="652" y="284"/>
                    </a:lnTo>
                    <a:lnTo>
                      <a:pt x="539" y="227"/>
                    </a:lnTo>
                    <a:lnTo>
                      <a:pt x="567" y="171"/>
                    </a:lnTo>
                    <a:lnTo>
                      <a:pt x="454" y="114"/>
                    </a:lnTo>
                    <a:lnTo>
                      <a:pt x="425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98" y="86"/>
                    </a:lnTo>
                    <a:lnTo>
                      <a:pt x="142" y="114"/>
                    </a:lnTo>
                    <a:lnTo>
                      <a:pt x="142" y="171"/>
                    </a:lnTo>
                    <a:lnTo>
                      <a:pt x="57" y="142"/>
                    </a:lnTo>
                    <a:lnTo>
                      <a:pt x="0" y="284"/>
                    </a:lnTo>
                    <a:lnTo>
                      <a:pt x="57" y="369"/>
                    </a:lnTo>
                    <a:lnTo>
                      <a:pt x="142" y="426"/>
                    </a:lnTo>
                    <a:lnTo>
                      <a:pt x="227" y="426"/>
                    </a:lnTo>
                    <a:lnTo>
                      <a:pt x="227" y="482"/>
                    </a:lnTo>
                    <a:lnTo>
                      <a:pt x="255" y="482"/>
                    </a:lnTo>
                    <a:lnTo>
                      <a:pt x="283" y="539"/>
                    </a:lnTo>
                    <a:lnTo>
                      <a:pt x="369" y="539"/>
                    </a:lnTo>
                    <a:lnTo>
                      <a:pt x="369" y="567"/>
                    </a:lnTo>
                    <a:lnTo>
                      <a:pt x="283" y="567"/>
                    </a:lnTo>
                    <a:lnTo>
                      <a:pt x="255" y="596"/>
                    </a:lnTo>
                    <a:lnTo>
                      <a:pt x="170" y="539"/>
                    </a:lnTo>
                    <a:lnTo>
                      <a:pt x="170" y="596"/>
                    </a:lnTo>
                    <a:lnTo>
                      <a:pt x="227" y="624"/>
                    </a:lnTo>
                    <a:lnTo>
                      <a:pt x="170" y="681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69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2230" y="4060"/>
                <a:ext cx="1163" cy="1191"/>
              </a:xfrm>
              <a:custGeom>
                <a:avLst/>
                <a:gdLst>
                  <a:gd name="T0" fmla="*/ 397 w 1163"/>
                  <a:gd name="T1" fmla="*/ 879 h 1191"/>
                  <a:gd name="T2" fmla="*/ 567 w 1163"/>
                  <a:gd name="T3" fmla="*/ 794 h 1191"/>
                  <a:gd name="T4" fmla="*/ 709 w 1163"/>
                  <a:gd name="T5" fmla="*/ 822 h 1191"/>
                  <a:gd name="T6" fmla="*/ 766 w 1163"/>
                  <a:gd name="T7" fmla="*/ 822 h 1191"/>
                  <a:gd name="T8" fmla="*/ 822 w 1163"/>
                  <a:gd name="T9" fmla="*/ 908 h 1191"/>
                  <a:gd name="T10" fmla="*/ 794 w 1163"/>
                  <a:gd name="T11" fmla="*/ 964 h 1191"/>
                  <a:gd name="T12" fmla="*/ 936 w 1163"/>
                  <a:gd name="T13" fmla="*/ 1134 h 1191"/>
                  <a:gd name="T14" fmla="*/ 1163 w 1163"/>
                  <a:gd name="T15" fmla="*/ 1134 h 1191"/>
                  <a:gd name="T16" fmla="*/ 964 w 1163"/>
                  <a:gd name="T17" fmla="*/ 1021 h 1191"/>
                  <a:gd name="T18" fmla="*/ 1021 w 1163"/>
                  <a:gd name="T19" fmla="*/ 879 h 1191"/>
                  <a:gd name="T20" fmla="*/ 964 w 1163"/>
                  <a:gd name="T21" fmla="*/ 794 h 1191"/>
                  <a:gd name="T22" fmla="*/ 1077 w 1163"/>
                  <a:gd name="T23" fmla="*/ 822 h 1191"/>
                  <a:gd name="T24" fmla="*/ 1163 w 1163"/>
                  <a:gd name="T25" fmla="*/ 794 h 1191"/>
                  <a:gd name="T26" fmla="*/ 1049 w 1163"/>
                  <a:gd name="T27" fmla="*/ 737 h 1191"/>
                  <a:gd name="T28" fmla="*/ 1021 w 1163"/>
                  <a:gd name="T29" fmla="*/ 681 h 1191"/>
                  <a:gd name="T30" fmla="*/ 851 w 1163"/>
                  <a:gd name="T31" fmla="*/ 624 h 1191"/>
                  <a:gd name="T32" fmla="*/ 851 w 1163"/>
                  <a:gd name="T33" fmla="*/ 397 h 1191"/>
                  <a:gd name="T34" fmla="*/ 936 w 1163"/>
                  <a:gd name="T35" fmla="*/ 369 h 1191"/>
                  <a:gd name="T36" fmla="*/ 964 w 1163"/>
                  <a:gd name="T37" fmla="*/ 312 h 1191"/>
                  <a:gd name="T38" fmla="*/ 681 w 1163"/>
                  <a:gd name="T39" fmla="*/ 227 h 1191"/>
                  <a:gd name="T40" fmla="*/ 567 w 1163"/>
                  <a:gd name="T41" fmla="*/ 142 h 1191"/>
                  <a:gd name="T42" fmla="*/ 539 w 1163"/>
                  <a:gd name="T43" fmla="*/ 29 h 1191"/>
                  <a:gd name="T44" fmla="*/ 425 w 1163"/>
                  <a:gd name="T45" fmla="*/ 57 h 1191"/>
                  <a:gd name="T46" fmla="*/ 227 w 1163"/>
                  <a:gd name="T47" fmla="*/ 29 h 1191"/>
                  <a:gd name="T48" fmla="*/ 199 w 1163"/>
                  <a:gd name="T49" fmla="*/ 170 h 1191"/>
                  <a:gd name="T50" fmla="*/ 199 w 1163"/>
                  <a:gd name="T51" fmla="*/ 284 h 1191"/>
                  <a:gd name="T52" fmla="*/ 142 w 1163"/>
                  <a:gd name="T53" fmla="*/ 397 h 1191"/>
                  <a:gd name="T54" fmla="*/ 142 w 1163"/>
                  <a:gd name="T55" fmla="*/ 482 h 1191"/>
                  <a:gd name="T56" fmla="*/ 0 w 1163"/>
                  <a:gd name="T57" fmla="*/ 539 h 1191"/>
                  <a:gd name="T58" fmla="*/ 57 w 1163"/>
                  <a:gd name="T59" fmla="*/ 624 h 1191"/>
                  <a:gd name="T60" fmla="*/ 85 w 1163"/>
                  <a:gd name="T61" fmla="*/ 709 h 1191"/>
                  <a:gd name="T62" fmla="*/ 114 w 1163"/>
                  <a:gd name="T63" fmla="*/ 822 h 1191"/>
                  <a:gd name="T64" fmla="*/ 227 w 1163"/>
                  <a:gd name="T65" fmla="*/ 908 h 1191"/>
                  <a:gd name="T66" fmla="*/ 340 w 1163"/>
                  <a:gd name="T67" fmla="*/ 908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3" h="1191">
                    <a:moveTo>
                      <a:pt x="340" y="908"/>
                    </a:moveTo>
                    <a:lnTo>
                      <a:pt x="397" y="879"/>
                    </a:lnTo>
                    <a:lnTo>
                      <a:pt x="511" y="794"/>
                    </a:lnTo>
                    <a:lnTo>
                      <a:pt x="567" y="794"/>
                    </a:lnTo>
                    <a:lnTo>
                      <a:pt x="652" y="737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766" y="822"/>
                    </a:lnTo>
                    <a:lnTo>
                      <a:pt x="794" y="908"/>
                    </a:lnTo>
                    <a:lnTo>
                      <a:pt x="822" y="908"/>
                    </a:lnTo>
                    <a:lnTo>
                      <a:pt x="851" y="936"/>
                    </a:lnTo>
                    <a:lnTo>
                      <a:pt x="794" y="964"/>
                    </a:lnTo>
                    <a:lnTo>
                      <a:pt x="681" y="1134"/>
                    </a:lnTo>
                    <a:lnTo>
                      <a:pt x="936" y="1134"/>
                    </a:lnTo>
                    <a:lnTo>
                      <a:pt x="1077" y="1191"/>
                    </a:lnTo>
                    <a:lnTo>
                      <a:pt x="1163" y="1134"/>
                    </a:lnTo>
                    <a:lnTo>
                      <a:pt x="1077" y="1049"/>
                    </a:lnTo>
                    <a:lnTo>
                      <a:pt x="964" y="1021"/>
                    </a:lnTo>
                    <a:lnTo>
                      <a:pt x="964" y="936"/>
                    </a:lnTo>
                    <a:lnTo>
                      <a:pt x="1021" y="879"/>
                    </a:lnTo>
                    <a:lnTo>
                      <a:pt x="964" y="851"/>
                    </a:lnTo>
                    <a:lnTo>
                      <a:pt x="964" y="794"/>
                    </a:lnTo>
                    <a:lnTo>
                      <a:pt x="1049" y="851"/>
                    </a:lnTo>
                    <a:lnTo>
                      <a:pt x="1077" y="822"/>
                    </a:lnTo>
                    <a:lnTo>
                      <a:pt x="1163" y="822"/>
                    </a:lnTo>
                    <a:lnTo>
                      <a:pt x="1163" y="794"/>
                    </a:lnTo>
                    <a:lnTo>
                      <a:pt x="1077" y="794"/>
                    </a:lnTo>
                    <a:lnTo>
                      <a:pt x="1049" y="737"/>
                    </a:lnTo>
                    <a:lnTo>
                      <a:pt x="1021" y="737"/>
                    </a:lnTo>
                    <a:lnTo>
                      <a:pt x="1021" y="681"/>
                    </a:lnTo>
                    <a:lnTo>
                      <a:pt x="936" y="681"/>
                    </a:lnTo>
                    <a:lnTo>
                      <a:pt x="851" y="624"/>
                    </a:lnTo>
                    <a:lnTo>
                      <a:pt x="794" y="539"/>
                    </a:lnTo>
                    <a:lnTo>
                      <a:pt x="851" y="397"/>
                    </a:lnTo>
                    <a:lnTo>
                      <a:pt x="936" y="426"/>
                    </a:lnTo>
                    <a:lnTo>
                      <a:pt x="936" y="369"/>
                    </a:lnTo>
                    <a:lnTo>
                      <a:pt x="992" y="341"/>
                    </a:lnTo>
                    <a:lnTo>
                      <a:pt x="964" y="312"/>
                    </a:lnTo>
                    <a:lnTo>
                      <a:pt x="766" y="341"/>
                    </a:lnTo>
                    <a:lnTo>
                      <a:pt x="681" y="227"/>
                    </a:lnTo>
                    <a:lnTo>
                      <a:pt x="624" y="255"/>
                    </a:lnTo>
                    <a:lnTo>
                      <a:pt x="567" y="142"/>
                    </a:lnTo>
                    <a:lnTo>
                      <a:pt x="567" y="114"/>
                    </a:lnTo>
                    <a:lnTo>
                      <a:pt x="539" y="29"/>
                    </a:lnTo>
                    <a:lnTo>
                      <a:pt x="454" y="0"/>
                    </a:lnTo>
                    <a:lnTo>
                      <a:pt x="425" y="57"/>
                    </a:lnTo>
                    <a:lnTo>
                      <a:pt x="369" y="0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199" y="284"/>
                    </a:lnTo>
                    <a:lnTo>
                      <a:pt x="114" y="341"/>
                    </a:lnTo>
                    <a:lnTo>
                      <a:pt x="142" y="397"/>
                    </a:lnTo>
                    <a:lnTo>
                      <a:pt x="114" y="426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0" y="539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85" y="652"/>
                    </a:lnTo>
                    <a:lnTo>
                      <a:pt x="85" y="709"/>
                    </a:lnTo>
                    <a:lnTo>
                      <a:pt x="114" y="737"/>
                    </a:lnTo>
                    <a:lnTo>
                      <a:pt x="114" y="822"/>
                    </a:lnTo>
                    <a:lnTo>
                      <a:pt x="170" y="908"/>
                    </a:lnTo>
                    <a:lnTo>
                      <a:pt x="227" y="908"/>
                    </a:lnTo>
                    <a:lnTo>
                      <a:pt x="255" y="879"/>
                    </a:lnTo>
                    <a:lnTo>
                      <a:pt x="340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315" y="4939"/>
                <a:ext cx="794" cy="964"/>
              </a:xfrm>
              <a:custGeom>
                <a:avLst/>
                <a:gdLst>
                  <a:gd name="T0" fmla="*/ 114 w 794"/>
                  <a:gd name="T1" fmla="*/ 879 h 964"/>
                  <a:gd name="T2" fmla="*/ 170 w 794"/>
                  <a:gd name="T3" fmla="*/ 964 h 964"/>
                  <a:gd name="T4" fmla="*/ 227 w 794"/>
                  <a:gd name="T5" fmla="*/ 879 h 964"/>
                  <a:gd name="T6" fmla="*/ 227 w 794"/>
                  <a:gd name="T7" fmla="*/ 822 h 964"/>
                  <a:gd name="T8" fmla="*/ 312 w 794"/>
                  <a:gd name="T9" fmla="*/ 851 h 964"/>
                  <a:gd name="T10" fmla="*/ 312 w 794"/>
                  <a:gd name="T11" fmla="*/ 822 h 964"/>
                  <a:gd name="T12" fmla="*/ 426 w 794"/>
                  <a:gd name="T13" fmla="*/ 766 h 964"/>
                  <a:gd name="T14" fmla="*/ 454 w 794"/>
                  <a:gd name="T15" fmla="*/ 709 h 964"/>
                  <a:gd name="T16" fmla="*/ 624 w 794"/>
                  <a:gd name="T17" fmla="*/ 709 h 964"/>
                  <a:gd name="T18" fmla="*/ 681 w 794"/>
                  <a:gd name="T19" fmla="*/ 737 h 964"/>
                  <a:gd name="T20" fmla="*/ 709 w 794"/>
                  <a:gd name="T21" fmla="*/ 567 h 964"/>
                  <a:gd name="T22" fmla="*/ 652 w 794"/>
                  <a:gd name="T23" fmla="*/ 510 h 964"/>
                  <a:gd name="T24" fmla="*/ 709 w 794"/>
                  <a:gd name="T25" fmla="*/ 482 h 964"/>
                  <a:gd name="T26" fmla="*/ 737 w 794"/>
                  <a:gd name="T27" fmla="*/ 510 h 964"/>
                  <a:gd name="T28" fmla="*/ 794 w 794"/>
                  <a:gd name="T29" fmla="*/ 425 h 964"/>
                  <a:gd name="T30" fmla="*/ 766 w 794"/>
                  <a:gd name="T31" fmla="*/ 369 h 964"/>
                  <a:gd name="T32" fmla="*/ 737 w 794"/>
                  <a:gd name="T33" fmla="*/ 397 h 964"/>
                  <a:gd name="T34" fmla="*/ 624 w 794"/>
                  <a:gd name="T35" fmla="*/ 340 h 964"/>
                  <a:gd name="T36" fmla="*/ 624 w 794"/>
                  <a:gd name="T37" fmla="*/ 312 h 964"/>
                  <a:gd name="T38" fmla="*/ 340 w 794"/>
                  <a:gd name="T39" fmla="*/ 284 h 964"/>
                  <a:gd name="T40" fmla="*/ 397 w 794"/>
                  <a:gd name="T41" fmla="*/ 199 h 964"/>
                  <a:gd name="T42" fmla="*/ 369 w 794"/>
                  <a:gd name="T43" fmla="*/ 114 h 964"/>
                  <a:gd name="T44" fmla="*/ 312 w 794"/>
                  <a:gd name="T45" fmla="*/ 57 h 964"/>
                  <a:gd name="T46" fmla="*/ 284 w 794"/>
                  <a:gd name="T47" fmla="*/ 85 h 964"/>
                  <a:gd name="T48" fmla="*/ 255 w 794"/>
                  <a:gd name="T49" fmla="*/ 29 h 964"/>
                  <a:gd name="T50" fmla="*/ 170 w 794"/>
                  <a:gd name="T51" fmla="*/ 0 h 964"/>
                  <a:gd name="T52" fmla="*/ 142 w 794"/>
                  <a:gd name="T53" fmla="*/ 29 h 964"/>
                  <a:gd name="T54" fmla="*/ 85 w 794"/>
                  <a:gd name="T55" fmla="*/ 29 h 964"/>
                  <a:gd name="T56" fmla="*/ 57 w 794"/>
                  <a:gd name="T57" fmla="*/ 0 h 964"/>
                  <a:gd name="T58" fmla="*/ 29 w 794"/>
                  <a:gd name="T59" fmla="*/ 57 h 964"/>
                  <a:gd name="T60" fmla="*/ 85 w 794"/>
                  <a:gd name="T61" fmla="*/ 85 h 964"/>
                  <a:gd name="T62" fmla="*/ 85 w 794"/>
                  <a:gd name="T63" fmla="*/ 142 h 964"/>
                  <a:gd name="T64" fmla="*/ 57 w 794"/>
                  <a:gd name="T65" fmla="*/ 199 h 964"/>
                  <a:gd name="T66" fmla="*/ 114 w 794"/>
                  <a:gd name="T67" fmla="*/ 255 h 964"/>
                  <a:gd name="T68" fmla="*/ 85 w 794"/>
                  <a:gd name="T69" fmla="*/ 255 h 964"/>
                  <a:gd name="T70" fmla="*/ 0 w 794"/>
                  <a:gd name="T71" fmla="*/ 227 h 964"/>
                  <a:gd name="T72" fmla="*/ 0 w 794"/>
                  <a:gd name="T73" fmla="*/ 255 h 964"/>
                  <a:gd name="T74" fmla="*/ 29 w 794"/>
                  <a:gd name="T75" fmla="*/ 312 h 964"/>
                  <a:gd name="T76" fmla="*/ 57 w 794"/>
                  <a:gd name="T77" fmla="*/ 369 h 964"/>
                  <a:gd name="T78" fmla="*/ 142 w 794"/>
                  <a:gd name="T79" fmla="*/ 369 h 964"/>
                  <a:gd name="T80" fmla="*/ 170 w 794"/>
                  <a:gd name="T81" fmla="*/ 425 h 964"/>
                  <a:gd name="T82" fmla="*/ 114 w 794"/>
                  <a:gd name="T83" fmla="*/ 510 h 964"/>
                  <a:gd name="T84" fmla="*/ 142 w 794"/>
                  <a:gd name="T85" fmla="*/ 567 h 964"/>
                  <a:gd name="T86" fmla="*/ 142 w 794"/>
                  <a:gd name="T87" fmla="*/ 624 h 964"/>
                  <a:gd name="T88" fmla="*/ 255 w 794"/>
                  <a:gd name="T89" fmla="*/ 652 h 964"/>
                  <a:gd name="T90" fmla="*/ 227 w 794"/>
                  <a:gd name="T91" fmla="*/ 709 h 964"/>
                  <a:gd name="T92" fmla="*/ 142 w 794"/>
                  <a:gd name="T93" fmla="*/ 709 h 964"/>
                  <a:gd name="T94" fmla="*/ 114 w 794"/>
                  <a:gd name="T95" fmla="*/ 794 h 964"/>
                  <a:gd name="T96" fmla="*/ 85 w 794"/>
                  <a:gd name="T97" fmla="*/ 794 h 964"/>
                  <a:gd name="T98" fmla="*/ 114 w 794"/>
                  <a:gd name="T99" fmla="*/ 879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4" h="964">
                    <a:moveTo>
                      <a:pt x="114" y="879"/>
                    </a:moveTo>
                    <a:lnTo>
                      <a:pt x="170" y="964"/>
                    </a:lnTo>
                    <a:lnTo>
                      <a:pt x="227" y="879"/>
                    </a:lnTo>
                    <a:lnTo>
                      <a:pt x="227" y="822"/>
                    </a:lnTo>
                    <a:lnTo>
                      <a:pt x="312" y="851"/>
                    </a:lnTo>
                    <a:lnTo>
                      <a:pt x="312" y="822"/>
                    </a:lnTo>
                    <a:lnTo>
                      <a:pt x="426" y="766"/>
                    </a:lnTo>
                    <a:lnTo>
                      <a:pt x="454" y="709"/>
                    </a:lnTo>
                    <a:lnTo>
                      <a:pt x="624" y="709"/>
                    </a:lnTo>
                    <a:lnTo>
                      <a:pt x="681" y="737"/>
                    </a:lnTo>
                    <a:lnTo>
                      <a:pt x="709" y="567"/>
                    </a:lnTo>
                    <a:lnTo>
                      <a:pt x="652" y="510"/>
                    </a:lnTo>
                    <a:lnTo>
                      <a:pt x="709" y="482"/>
                    </a:lnTo>
                    <a:lnTo>
                      <a:pt x="737" y="510"/>
                    </a:lnTo>
                    <a:lnTo>
                      <a:pt x="794" y="425"/>
                    </a:lnTo>
                    <a:lnTo>
                      <a:pt x="766" y="369"/>
                    </a:lnTo>
                    <a:lnTo>
                      <a:pt x="737" y="397"/>
                    </a:lnTo>
                    <a:lnTo>
                      <a:pt x="624" y="340"/>
                    </a:lnTo>
                    <a:lnTo>
                      <a:pt x="624" y="312"/>
                    </a:lnTo>
                    <a:lnTo>
                      <a:pt x="340" y="284"/>
                    </a:lnTo>
                    <a:lnTo>
                      <a:pt x="397" y="199"/>
                    </a:lnTo>
                    <a:lnTo>
                      <a:pt x="369" y="114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57" y="0"/>
                    </a:lnTo>
                    <a:lnTo>
                      <a:pt x="29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114" y="255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0" y="255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142" y="369"/>
                    </a:lnTo>
                    <a:lnTo>
                      <a:pt x="170" y="425"/>
                    </a:lnTo>
                    <a:lnTo>
                      <a:pt x="114" y="510"/>
                    </a:lnTo>
                    <a:lnTo>
                      <a:pt x="142" y="567"/>
                    </a:lnTo>
                    <a:lnTo>
                      <a:pt x="142" y="624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42" y="709"/>
                    </a:lnTo>
                    <a:lnTo>
                      <a:pt x="114" y="794"/>
                    </a:lnTo>
                    <a:lnTo>
                      <a:pt x="85" y="794"/>
                    </a:lnTo>
                    <a:lnTo>
                      <a:pt x="114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210" y="5109"/>
                <a:ext cx="652" cy="1078"/>
              </a:xfrm>
              <a:custGeom>
                <a:avLst/>
                <a:gdLst>
                  <a:gd name="T0" fmla="*/ 198 w 652"/>
                  <a:gd name="T1" fmla="*/ 1078 h 1078"/>
                  <a:gd name="T2" fmla="*/ 226 w 652"/>
                  <a:gd name="T3" fmla="*/ 1021 h 1078"/>
                  <a:gd name="T4" fmla="*/ 340 w 652"/>
                  <a:gd name="T5" fmla="*/ 1049 h 1078"/>
                  <a:gd name="T6" fmla="*/ 368 w 652"/>
                  <a:gd name="T7" fmla="*/ 993 h 1078"/>
                  <a:gd name="T8" fmla="*/ 397 w 652"/>
                  <a:gd name="T9" fmla="*/ 936 h 1078"/>
                  <a:gd name="T10" fmla="*/ 368 w 652"/>
                  <a:gd name="T11" fmla="*/ 879 h 1078"/>
                  <a:gd name="T12" fmla="*/ 397 w 652"/>
                  <a:gd name="T13" fmla="*/ 851 h 1078"/>
                  <a:gd name="T14" fmla="*/ 425 w 652"/>
                  <a:gd name="T15" fmla="*/ 907 h 1078"/>
                  <a:gd name="T16" fmla="*/ 510 w 652"/>
                  <a:gd name="T17" fmla="*/ 879 h 1078"/>
                  <a:gd name="T18" fmla="*/ 538 w 652"/>
                  <a:gd name="T19" fmla="*/ 851 h 1078"/>
                  <a:gd name="T20" fmla="*/ 482 w 652"/>
                  <a:gd name="T21" fmla="*/ 822 h 1078"/>
                  <a:gd name="T22" fmla="*/ 510 w 652"/>
                  <a:gd name="T23" fmla="*/ 766 h 1078"/>
                  <a:gd name="T24" fmla="*/ 623 w 652"/>
                  <a:gd name="T25" fmla="*/ 709 h 1078"/>
                  <a:gd name="T26" fmla="*/ 652 w 652"/>
                  <a:gd name="T27" fmla="*/ 624 h 1078"/>
                  <a:gd name="T28" fmla="*/ 595 w 652"/>
                  <a:gd name="T29" fmla="*/ 539 h 1078"/>
                  <a:gd name="T30" fmla="*/ 538 w 652"/>
                  <a:gd name="T31" fmla="*/ 539 h 1078"/>
                  <a:gd name="T32" fmla="*/ 538 w 652"/>
                  <a:gd name="T33" fmla="*/ 511 h 1078"/>
                  <a:gd name="T34" fmla="*/ 567 w 652"/>
                  <a:gd name="T35" fmla="*/ 482 h 1078"/>
                  <a:gd name="T36" fmla="*/ 510 w 652"/>
                  <a:gd name="T37" fmla="*/ 340 h 1078"/>
                  <a:gd name="T38" fmla="*/ 567 w 652"/>
                  <a:gd name="T39" fmla="*/ 312 h 1078"/>
                  <a:gd name="T40" fmla="*/ 538 w 652"/>
                  <a:gd name="T41" fmla="*/ 255 h 1078"/>
                  <a:gd name="T42" fmla="*/ 510 w 652"/>
                  <a:gd name="T43" fmla="*/ 255 h 1078"/>
                  <a:gd name="T44" fmla="*/ 538 w 652"/>
                  <a:gd name="T45" fmla="*/ 142 h 1078"/>
                  <a:gd name="T46" fmla="*/ 482 w 652"/>
                  <a:gd name="T47" fmla="*/ 57 h 1078"/>
                  <a:gd name="T48" fmla="*/ 453 w 652"/>
                  <a:gd name="T49" fmla="*/ 85 h 1078"/>
                  <a:gd name="T50" fmla="*/ 368 w 652"/>
                  <a:gd name="T51" fmla="*/ 29 h 1078"/>
                  <a:gd name="T52" fmla="*/ 340 w 652"/>
                  <a:gd name="T53" fmla="*/ 29 h 1078"/>
                  <a:gd name="T54" fmla="*/ 311 w 652"/>
                  <a:gd name="T55" fmla="*/ 0 h 1078"/>
                  <a:gd name="T56" fmla="*/ 255 w 652"/>
                  <a:gd name="T57" fmla="*/ 57 h 1078"/>
                  <a:gd name="T58" fmla="*/ 141 w 652"/>
                  <a:gd name="T59" fmla="*/ 85 h 1078"/>
                  <a:gd name="T60" fmla="*/ 113 w 652"/>
                  <a:gd name="T61" fmla="*/ 0 h 1078"/>
                  <a:gd name="T62" fmla="*/ 85 w 652"/>
                  <a:gd name="T63" fmla="*/ 85 h 1078"/>
                  <a:gd name="T64" fmla="*/ 28 w 652"/>
                  <a:gd name="T65" fmla="*/ 57 h 1078"/>
                  <a:gd name="T66" fmla="*/ 0 w 652"/>
                  <a:gd name="T67" fmla="*/ 85 h 1078"/>
                  <a:gd name="T68" fmla="*/ 28 w 652"/>
                  <a:gd name="T69" fmla="*/ 142 h 1078"/>
                  <a:gd name="T70" fmla="*/ 0 w 652"/>
                  <a:gd name="T71" fmla="*/ 170 h 1078"/>
                  <a:gd name="T72" fmla="*/ 28 w 652"/>
                  <a:gd name="T73" fmla="*/ 199 h 1078"/>
                  <a:gd name="T74" fmla="*/ 85 w 652"/>
                  <a:gd name="T75" fmla="*/ 227 h 1078"/>
                  <a:gd name="T76" fmla="*/ 170 w 652"/>
                  <a:gd name="T77" fmla="*/ 340 h 1078"/>
                  <a:gd name="T78" fmla="*/ 226 w 652"/>
                  <a:gd name="T79" fmla="*/ 340 h 1078"/>
                  <a:gd name="T80" fmla="*/ 226 w 652"/>
                  <a:gd name="T81" fmla="*/ 426 h 1078"/>
                  <a:gd name="T82" fmla="*/ 198 w 652"/>
                  <a:gd name="T83" fmla="*/ 454 h 1078"/>
                  <a:gd name="T84" fmla="*/ 198 w 652"/>
                  <a:gd name="T85" fmla="*/ 482 h 1078"/>
                  <a:gd name="T86" fmla="*/ 255 w 652"/>
                  <a:gd name="T87" fmla="*/ 539 h 1078"/>
                  <a:gd name="T88" fmla="*/ 226 w 652"/>
                  <a:gd name="T89" fmla="*/ 567 h 1078"/>
                  <a:gd name="T90" fmla="*/ 283 w 652"/>
                  <a:gd name="T91" fmla="*/ 539 h 1078"/>
                  <a:gd name="T92" fmla="*/ 311 w 652"/>
                  <a:gd name="T93" fmla="*/ 567 h 1078"/>
                  <a:gd name="T94" fmla="*/ 283 w 652"/>
                  <a:gd name="T95" fmla="*/ 596 h 1078"/>
                  <a:gd name="T96" fmla="*/ 311 w 652"/>
                  <a:gd name="T97" fmla="*/ 624 h 1078"/>
                  <a:gd name="T98" fmla="*/ 283 w 652"/>
                  <a:gd name="T99" fmla="*/ 681 h 1078"/>
                  <a:gd name="T100" fmla="*/ 255 w 652"/>
                  <a:gd name="T101" fmla="*/ 652 h 1078"/>
                  <a:gd name="T102" fmla="*/ 255 w 652"/>
                  <a:gd name="T103" fmla="*/ 737 h 1078"/>
                  <a:gd name="T104" fmla="*/ 226 w 652"/>
                  <a:gd name="T105" fmla="*/ 709 h 1078"/>
                  <a:gd name="T106" fmla="*/ 113 w 652"/>
                  <a:gd name="T107" fmla="*/ 737 h 1078"/>
                  <a:gd name="T108" fmla="*/ 113 w 652"/>
                  <a:gd name="T109" fmla="*/ 794 h 1078"/>
                  <a:gd name="T110" fmla="*/ 85 w 652"/>
                  <a:gd name="T111" fmla="*/ 851 h 1078"/>
                  <a:gd name="T112" fmla="*/ 141 w 652"/>
                  <a:gd name="T113" fmla="*/ 879 h 1078"/>
                  <a:gd name="T114" fmla="*/ 113 w 652"/>
                  <a:gd name="T115" fmla="*/ 936 h 1078"/>
                  <a:gd name="T116" fmla="*/ 141 w 652"/>
                  <a:gd name="T117" fmla="*/ 964 h 1078"/>
                  <a:gd name="T118" fmla="*/ 141 w 652"/>
                  <a:gd name="T119" fmla="*/ 1049 h 1078"/>
                  <a:gd name="T120" fmla="*/ 198 w 652"/>
                  <a:gd name="T121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52" h="1078">
                    <a:moveTo>
                      <a:pt x="198" y="1078"/>
                    </a:moveTo>
                    <a:lnTo>
                      <a:pt x="226" y="1021"/>
                    </a:lnTo>
                    <a:lnTo>
                      <a:pt x="340" y="1049"/>
                    </a:lnTo>
                    <a:lnTo>
                      <a:pt x="368" y="993"/>
                    </a:lnTo>
                    <a:lnTo>
                      <a:pt x="397" y="936"/>
                    </a:lnTo>
                    <a:lnTo>
                      <a:pt x="368" y="879"/>
                    </a:lnTo>
                    <a:lnTo>
                      <a:pt x="397" y="851"/>
                    </a:lnTo>
                    <a:lnTo>
                      <a:pt x="425" y="907"/>
                    </a:lnTo>
                    <a:lnTo>
                      <a:pt x="510" y="879"/>
                    </a:lnTo>
                    <a:lnTo>
                      <a:pt x="538" y="851"/>
                    </a:lnTo>
                    <a:lnTo>
                      <a:pt x="482" y="822"/>
                    </a:lnTo>
                    <a:lnTo>
                      <a:pt x="510" y="766"/>
                    </a:lnTo>
                    <a:lnTo>
                      <a:pt x="623" y="709"/>
                    </a:lnTo>
                    <a:lnTo>
                      <a:pt x="652" y="624"/>
                    </a:lnTo>
                    <a:lnTo>
                      <a:pt x="595" y="539"/>
                    </a:lnTo>
                    <a:lnTo>
                      <a:pt x="538" y="539"/>
                    </a:lnTo>
                    <a:lnTo>
                      <a:pt x="538" y="511"/>
                    </a:lnTo>
                    <a:lnTo>
                      <a:pt x="567" y="482"/>
                    </a:lnTo>
                    <a:lnTo>
                      <a:pt x="510" y="340"/>
                    </a:lnTo>
                    <a:lnTo>
                      <a:pt x="567" y="312"/>
                    </a:lnTo>
                    <a:lnTo>
                      <a:pt x="538" y="255"/>
                    </a:lnTo>
                    <a:lnTo>
                      <a:pt x="510" y="255"/>
                    </a:lnTo>
                    <a:lnTo>
                      <a:pt x="538" y="142"/>
                    </a:lnTo>
                    <a:lnTo>
                      <a:pt x="482" y="57"/>
                    </a:lnTo>
                    <a:lnTo>
                      <a:pt x="453" y="85"/>
                    </a:lnTo>
                    <a:lnTo>
                      <a:pt x="368" y="29"/>
                    </a:lnTo>
                    <a:lnTo>
                      <a:pt x="340" y="29"/>
                    </a:lnTo>
                    <a:lnTo>
                      <a:pt x="311" y="0"/>
                    </a:lnTo>
                    <a:lnTo>
                      <a:pt x="255" y="57"/>
                    </a:lnTo>
                    <a:lnTo>
                      <a:pt x="141" y="85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28" y="199"/>
                    </a:lnTo>
                    <a:lnTo>
                      <a:pt x="85" y="22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426"/>
                    </a:lnTo>
                    <a:lnTo>
                      <a:pt x="198" y="454"/>
                    </a:lnTo>
                    <a:lnTo>
                      <a:pt x="198" y="482"/>
                    </a:lnTo>
                    <a:lnTo>
                      <a:pt x="255" y="539"/>
                    </a:lnTo>
                    <a:lnTo>
                      <a:pt x="226" y="567"/>
                    </a:lnTo>
                    <a:lnTo>
                      <a:pt x="283" y="539"/>
                    </a:lnTo>
                    <a:lnTo>
                      <a:pt x="311" y="567"/>
                    </a:lnTo>
                    <a:lnTo>
                      <a:pt x="283" y="596"/>
                    </a:lnTo>
                    <a:lnTo>
                      <a:pt x="311" y="624"/>
                    </a:lnTo>
                    <a:lnTo>
                      <a:pt x="283" y="681"/>
                    </a:lnTo>
                    <a:lnTo>
                      <a:pt x="255" y="652"/>
                    </a:lnTo>
                    <a:lnTo>
                      <a:pt x="255" y="737"/>
                    </a:lnTo>
                    <a:lnTo>
                      <a:pt x="226" y="709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85" y="851"/>
                    </a:lnTo>
                    <a:lnTo>
                      <a:pt x="141" y="879"/>
                    </a:lnTo>
                    <a:lnTo>
                      <a:pt x="113" y="936"/>
                    </a:lnTo>
                    <a:lnTo>
                      <a:pt x="141" y="964"/>
                    </a:lnTo>
                    <a:lnTo>
                      <a:pt x="141" y="1049"/>
                    </a:lnTo>
                    <a:lnTo>
                      <a:pt x="198" y="10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1011" y="4599"/>
                <a:ext cx="454" cy="680"/>
              </a:xfrm>
              <a:custGeom>
                <a:avLst/>
                <a:gdLst>
                  <a:gd name="T0" fmla="*/ 199 w 454"/>
                  <a:gd name="T1" fmla="*/ 680 h 680"/>
                  <a:gd name="T2" fmla="*/ 227 w 454"/>
                  <a:gd name="T3" fmla="*/ 652 h 680"/>
                  <a:gd name="T4" fmla="*/ 199 w 454"/>
                  <a:gd name="T5" fmla="*/ 595 h 680"/>
                  <a:gd name="T6" fmla="*/ 227 w 454"/>
                  <a:gd name="T7" fmla="*/ 567 h 680"/>
                  <a:gd name="T8" fmla="*/ 284 w 454"/>
                  <a:gd name="T9" fmla="*/ 595 h 680"/>
                  <a:gd name="T10" fmla="*/ 312 w 454"/>
                  <a:gd name="T11" fmla="*/ 510 h 680"/>
                  <a:gd name="T12" fmla="*/ 312 w 454"/>
                  <a:gd name="T13" fmla="*/ 482 h 680"/>
                  <a:gd name="T14" fmla="*/ 284 w 454"/>
                  <a:gd name="T15" fmla="*/ 425 h 680"/>
                  <a:gd name="T16" fmla="*/ 340 w 454"/>
                  <a:gd name="T17" fmla="*/ 397 h 680"/>
                  <a:gd name="T18" fmla="*/ 369 w 454"/>
                  <a:gd name="T19" fmla="*/ 425 h 680"/>
                  <a:gd name="T20" fmla="*/ 369 w 454"/>
                  <a:gd name="T21" fmla="*/ 482 h 680"/>
                  <a:gd name="T22" fmla="*/ 425 w 454"/>
                  <a:gd name="T23" fmla="*/ 454 h 680"/>
                  <a:gd name="T24" fmla="*/ 454 w 454"/>
                  <a:gd name="T25" fmla="*/ 397 h 680"/>
                  <a:gd name="T26" fmla="*/ 397 w 454"/>
                  <a:gd name="T27" fmla="*/ 340 h 680"/>
                  <a:gd name="T28" fmla="*/ 397 w 454"/>
                  <a:gd name="T29" fmla="*/ 227 h 680"/>
                  <a:gd name="T30" fmla="*/ 369 w 454"/>
                  <a:gd name="T31" fmla="*/ 198 h 680"/>
                  <a:gd name="T32" fmla="*/ 340 w 454"/>
                  <a:gd name="T33" fmla="*/ 227 h 680"/>
                  <a:gd name="T34" fmla="*/ 312 w 454"/>
                  <a:gd name="T35" fmla="*/ 142 h 680"/>
                  <a:gd name="T36" fmla="*/ 312 w 454"/>
                  <a:gd name="T37" fmla="*/ 85 h 680"/>
                  <a:gd name="T38" fmla="*/ 284 w 454"/>
                  <a:gd name="T39" fmla="*/ 28 h 680"/>
                  <a:gd name="T40" fmla="*/ 255 w 454"/>
                  <a:gd name="T41" fmla="*/ 0 h 680"/>
                  <a:gd name="T42" fmla="*/ 227 w 454"/>
                  <a:gd name="T43" fmla="*/ 0 h 680"/>
                  <a:gd name="T44" fmla="*/ 227 w 454"/>
                  <a:gd name="T45" fmla="*/ 57 h 680"/>
                  <a:gd name="T46" fmla="*/ 199 w 454"/>
                  <a:gd name="T47" fmla="*/ 28 h 680"/>
                  <a:gd name="T48" fmla="*/ 170 w 454"/>
                  <a:gd name="T49" fmla="*/ 28 h 680"/>
                  <a:gd name="T50" fmla="*/ 199 w 454"/>
                  <a:gd name="T51" fmla="*/ 113 h 680"/>
                  <a:gd name="T52" fmla="*/ 170 w 454"/>
                  <a:gd name="T53" fmla="*/ 142 h 680"/>
                  <a:gd name="T54" fmla="*/ 114 w 454"/>
                  <a:gd name="T55" fmla="*/ 85 h 680"/>
                  <a:gd name="T56" fmla="*/ 85 w 454"/>
                  <a:gd name="T57" fmla="*/ 85 h 680"/>
                  <a:gd name="T58" fmla="*/ 29 w 454"/>
                  <a:gd name="T59" fmla="*/ 85 h 680"/>
                  <a:gd name="T60" fmla="*/ 0 w 454"/>
                  <a:gd name="T61" fmla="*/ 142 h 680"/>
                  <a:gd name="T62" fmla="*/ 57 w 454"/>
                  <a:gd name="T63" fmla="*/ 227 h 680"/>
                  <a:gd name="T64" fmla="*/ 57 w 454"/>
                  <a:gd name="T65" fmla="*/ 340 h 680"/>
                  <a:gd name="T66" fmla="*/ 0 w 454"/>
                  <a:gd name="T67" fmla="*/ 283 h 680"/>
                  <a:gd name="T68" fmla="*/ 0 w 454"/>
                  <a:gd name="T69" fmla="*/ 510 h 680"/>
                  <a:gd name="T70" fmla="*/ 85 w 454"/>
                  <a:gd name="T71" fmla="*/ 510 h 680"/>
                  <a:gd name="T72" fmla="*/ 142 w 454"/>
                  <a:gd name="T73" fmla="*/ 567 h 680"/>
                  <a:gd name="T74" fmla="*/ 142 w 454"/>
                  <a:gd name="T75" fmla="*/ 595 h 680"/>
                  <a:gd name="T76" fmla="*/ 199 w 454"/>
                  <a:gd name="T77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4" h="680">
                    <a:moveTo>
                      <a:pt x="199" y="680"/>
                    </a:moveTo>
                    <a:lnTo>
                      <a:pt x="227" y="652"/>
                    </a:lnTo>
                    <a:lnTo>
                      <a:pt x="199" y="595"/>
                    </a:lnTo>
                    <a:lnTo>
                      <a:pt x="227" y="567"/>
                    </a:lnTo>
                    <a:lnTo>
                      <a:pt x="284" y="595"/>
                    </a:lnTo>
                    <a:lnTo>
                      <a:pt x="312" y="510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40" y="397"/>
                    </a:lnTo>
                    <a:lnTo>
                      <a:pt x="369" y="425"/>
                    </a:lnTo>
                    <a:lnTo>
                      <a:pt x="369" y="482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69" y="198"/>
                    </a:lnTo>
                    <a:lnTo>
                      <a:pt x="340" y="227"/>
                    </a:lnTo>
                    <a:lnTo>
                      <a:pt x="312" y="142"/>
                    </a:lnTo>
                    <a:lnTo>
                      <a:pt x="312" y="85"/>
                    </a:lnTo>
                    <a:lnTo>
                      <a:pt x="284" y="28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28"/>
                    </a:lnTo>
                    <a:lnTo>
                      <a:pt x="199" y="113"/>
                    </a:lnTo>
                    <a:lnTo>
                      <a:pt x="170" y="142"/>
                    </a:lnTo>
                    <a:lnTo>
                      <a:pt x="114" y="85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85" y="510"/>
                    </a:lnTo>
                    <a:lnTo>
                      <a:pt x="142" y="567"/>
                    </a:lnTo>
                    <a:lnTo>
                      <a:pt x="142" y="595"/>
                    </a:lnTo>
                    <a:lnTo>
                      <a:pt x="199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1295" y="4514"/>
                <a:ext cx="595" cy="680"/>
              </a:xfrm>
              <a:custGeom>
                <a:avLst/>
                <a:gdLst>
                  <a:gd name="T0" fmla="*/ 0 w 595"/>
                  <a:gd name="T1" fmla="*/ 113 h 680"/>
                  <a:gd name="T2" fmla="*/ 56 w 595"/>
                  <a:gd name="T3" fmla="*/ 85 h 680"/>
                  <a:gd name="T4" fmla="*/ 28 w 595"/>
                  <a:gd name="T5" fmla="*/ 57 h 680"/>
                  <a:gd name="T6" fmla="*/ 141 w 595"/>
                  <a:gd name="T7" fmla="*/ 0 h 680"/>
                  <a:gd name="T8" fmla="*/ 170 w 595"/>
                  <a:gd name="T9" fmla="*/ 113 h 680"/>
                  <a:gd name="T10" fmla="*/ 198 w 595"/>
                  <a:gd name="T11" fmla="*/ 85 h 680"/>
                  <a:gd name="T12" fmla="*/ 283 w 595"/>
                  <a:gd name="T13" fmla="*/ 142 h 680"/>
                  <a:gd name="T14" fmla="*/ 340 w 595"/>
                  <a:gd name="T15" fmla="*/ 85 h 680"/>
                  <a:gd name="T16" fmla="*/ 397 w 595"/>
                  <a:gd name="T17" fmla="*/ 85 h 680"/>
                  <a:gd name="T18" fmla="*/ 453 w 595"/>
                  <a:gd name="T19" fmla="*/ 170 h 680"/>
                  <a:gd name="T20" fmla="*/ 425 w 595"/>
                  <a:gd name="T21" fmla="*/ 227 h 680"/>
                  <a:gd name="T22" fmla="*/ 482 w 595"/>
                  <a:gd name="T23" fmla="*/ 255 h 680"/>
                  <a:gd name="T24" fmla="*/ 538 w 595"/>
                  <a:gd name="T25" fmla="*/ 227 h 680"/>
                  <a:gd name="T26" fmla="*/ 595 w 595"/>
                  <a:gd name="T27" fmla="*/ 283 h 680"/>
                  <a:gd name="T28" fmla="*/ 510 w 595"/>
                  <a:gd name="T29" fmla="*/ 312 h 680"/>
                  <a:gd name="T30" fmla="*/ 510 w 595"/>
                  <a:gd name="T31" fmla="*/ 397 h 680"/>
                  <a:gd name="T32" fmla="*/ 538 w 595"/>
                  <a:gd name="T33" fmla="*/ 425 h 680"/>
                  <a:gd name="T34" fmla="*/ 482 w 595"/>
                  <a:gd name="T35" fmla="*/ 454 h 680"/>
                  <a:gd name="T36" fmla="*/ 453 w 595"/>
                  <a:gd name="T37" fmla="*/ 510 h 680"/>
                  <a:gd name="T38" fmla="*/ 453 w 595"/>
                  <a:gd name="T39" fmla="*/ 624 h 680"/>
                  <a:gd name="T40" fmla="*/ 397 w 595"/>
                  <a:gd name="T41" fmla="*/ 652 h 680"/>
                  <a:gd name="T42" fmla="*/ 368 w 595"/>
                  <a:gd name="T43" fmla="*/ 680 h 680"/>
                  <a:gd name="T44" fmla="*/ 283 w 595"/>
                  <a:gd name="T45" fmla="*/ 624 h 680"/>
                  <a:gd name="T46" fmla="*/ 255 w 595"/>
                  <a:gd name="T47" fmla="*/ 624 h 680"/>
                  <a:gd name="T48" fmla="*/ 226 w 595"/>
                  <a:gd name="T49" fmla="*/ 595 h 680"/>
                  <a:gd name="T50" fmla="*/ 170 w 595"/>
                  <a:gd name="T51" fmla="*/ 652 h 680"/>
                  <a:gd name="T52" fmla="*/ 56 w 595"/>
                  <a:gd name="T53" fmla="*/ 680 h 680"/>
                  <a:gd name="T54" fmla="*/ 28 w 595"/>
                  <a:gd name="T55" fmla="*/ 567 h 680"/>
                  <a:gd name="T56" fmla="*/ 0 w 595"/>
                  <a:gd name="T57" fmla="*/ 510 h 680"/>
                  <a:gd name="T58" fmla="*/ 56 w 595"/>
                  <a:gd name="T59" fmla="*/ 482 h 680"/>
                  <a:gd name="T60" fmla="*/ 85 w 595"/>
                  <a:gd name="T61" fmla="*/ 510 h 680"/>
                  <a:gd name="T62" fmla="*/ 85 w 595"/>
                  <a:gd name="T63" fmla="*/ 567 h 680"/>
                  <a:gd name="T64" fmla="*/ 141 w 595"/>
                  <a:gd name="T65" fmla="*/ 539 h 680"/>
                  <a:gd name="T66" fmla="*/ 170 w 595"/>
                  <a:gd name="T67" fmla="*/ 482 h 680"/>
                  <a:gd name="T68" fmla="*/ 113 w 595"/>
                  <a:gd name="T69" fmla="*/ 425 h 680"/>
                  <a:gd name="T70" fmla="*/ 113 w 595"/>
                  <a:gd name="T71" fmla="*/ 312 h 680"/>
                  <a:gd name="T72" fmla="*/ 85 w 595"/>
                  <a:gd name="T73" fmla="*/ 283 h 680"/>
                  <a:gd name="T74" fmla="*/ 56 w 595"/>
                  <a:gd name="T75" fmla="*/ 312 h 680"/>
                  <a:gd name="T76" fmla="*/ 28 w 595"/>
                  <a:gd name="T77" fmla="*/ 227 h 680"/>
                  <a:gd name="T78" fmla="*/ 28 w 595"/>
                  <a:gd name="T79" fmla="*/ 170 h 680"/>
                  <a:gd name="T80" fmla="*/ 0 w 595"/>
                  <a:gd name="T81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95" h="680">
                    <a:moveTo>
                      <a:pt x="0" y="113"/>
                    </a:moveTo>
                    <a:lnTo>
                      <a:pt x="56" y="85"/>
                    </a:lnTo>
                    <a:lnTo>
                      <a:pt x="28" y="57"/>
                    </a:lnTo>
                    <a:lnTo>
                      <a:pt x="141" y="0"/>
                    </a:lnTo>
                    <a:lnTo>
                      <a:pt x="170" y="113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53" y="170"/>
                    </a:lnTo>
                    <a:lnTo>
                      <a:pt x="425" y="227"/>
                    </a:lnTo>
                    <a:lnTo>
                      <a:pt x="482" y="255"/>
                    </a:lnTo>
                    <a:lnTo>
                      <a:pt x="538" y="227"/>
                    </a:lnTo>
                    <a:lnTo>
                      <a:pt x="595" y="283"/>
                    </a:lnTo>
                    <a:lnTo>
                      <a:pt x="510" y="312"/>
                    </a:lnTo>
                    <a:lnTo>
                      <a:pt x="510" y="397"/>
                    </a:lnTo>
                    <a:lnTo>
                      <a:pt x="538" y="425"/>
                    </a:lnTo>
                    <a:lnTo>
                      <a:pt x="482" y="454"/>
                    </a:lnTo>
                    <a:lnTo>
                      <a:pt x="453" y="510"/>
                    </a:lnTo>
                    <a:lnTo>
                      <a:pt x="453" y="624"/>
                    </a:lnTo>
                    <a:lnTo>
                      <a:pt x="397" y="652"/>
                    </a:lnTo>
                    <a:lnTo>
                      <a:pt x="368" y="680"/>
                    </a:lnTo>
                    <a:lnTo>
                      <a:pt x="283" y="624"/>
                    </a:lnTo>
                    <a:lnTo>
                      <a:pt x="255" y="624"/>
                    </a:lnTo>
                    <a:lnTo>
                      <a:pt x="226" y="595"/>
                    </a:lnTo>
                    <a:lnTo>
                      <a:pt x="170" y="652"/>
                    </a:lnTo>
                    <a:lnTo>
                      <a:pt x="56" y="680"/>
                    </a:lnTo>
                    <a:lnTo>
                      <a:pt x="28" y="567"/>
                    </a:lnTo>
                    <a:lnTo>
                      <a:pt x="0" y="510"/>
                    </a:lnTo>
                    <a:lnTo>
                      <a:pt x="56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41" y="539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113" y="312"/>
                    </a:lnTo>
                    <a:lnTo>
                      <a:pt x="85" y="283"/>
                    </a:lnTo>
                    <a:lnTo>
                      <a:pt x="56" y="312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841" y="5053"/>
                <a:ext cx="680" cy="1105"/>
              </a:xfrm>
              <a:custGeom>
                <a:avLst/>
                <a:gdLst>
                  <a:gd name="T0" fmla="*/ 170 w 680"/>
                  <a:gd name="T1" fmla="*/ 56 h 1105"/>
                  <a:gd name="T2" fmla="*/ 255 w 680"/>
                  <a:gd name="T3" fmla="*/ 56 h 1105"/>
                  <a:gd name="T4" fmla="*/ 312 w 680"/>
                  <a:gd name="T5" fmla="*/ 113 h 1105"/>
                  <a:gd name="T6" fmla="*/ 312 w 680"/>
                  <a:gd name="T7" fmla="*/ 141 h 1105"/>
                  <a:gd name="T8" fmla="*/ 369 w 680"/>
                  <a:gd name="T9" fmla="*/ 226 h 1105"/>
                  <a:gd name="T10" fmla="*/ 397 w 680"/>
                  <a:gd name="T11" fmla="*/ 255 h 1105"/>
                  <a:gd name="T12" fmla="*/ 454 w 680"/>
                  <a:gd name="T13" fmla="*/ 283 h 1105"/>
                  <a:gd name="T14" fmla="*/ 539 w 680"/>
                  <a:gd name="T15" fmla="*/ 396 h 1105"/>
                  <a:gd name="T16" fmla="*/ 595 w 680"/>
                  <a:gd name="T17" fmla="*/ 396 h 1105"/>
                  <a:gd name="T18" fmla="*/ 595 w 680"/>
                  <a:gd name="T19" fmla="*/ 482 h 1105"/>
                  <a:gd name="T20" fmla="*/ 567 w 680"/>
                  <a:gd name="T21" fmla="*/ 510 h 1105"/>
                  <a:gd name="T22" fmla="*/ 567 w 680"/>
                  <a:gd name="T23" fmla="*/ 538 h 1105"/>
                  <a:gd name="T24" fmla="*/ 624 w 680"/>
                  <a:gd name="T25" fmla="*/ 595 h 1105"/>
                  <a:gd name="T26" fmla="*/ 595 w 680"/>
                  <a:gd name="T27" fmla="*/ 623 h 1105"/>
                  <a:gd name="T28" fmla="*/ 652 w 680"/>
                  <a:gd name="T29" fmla="*/ 595 h 1105"/>
                  <a:gd name="T30" fmla="*/ 680 w 680"/>
                  <a:gd name="T31" fmla="*/ 623 h 1105"/>
                  <a:gd name="T32" fmla="*/ 652 w 680"/>
                  <a:gd name="T33" fmla="*/ 652 h 1105"/>
                  <a:gd name="T34" fmla="*/ 680 w 680"/>
                  <a:gd name="T35" fmla="*/ 680 h 1105"/>
                  <a:gd name="T36" fmla="*/ 652 w 680"/>
                  <a:gd name="T37" fmla="*/ 737 h 1105"/>
                  <a:gd name="T38" fmla="*/ 624 w 680"/>
                  <a:gd name="T39" fmla="*/ 708 h 1105"/>
                  <a:gd name="T40" fmla="*/ 624 w 680"/>
                  <a:gd name="T41" fmla="*/ 793 h 1105"/>
                  <a:gd name="T42" fmla="*/ 595 w 680"/>
                  <a:gd name="T43" fmla="*/ 765 h 1105"/>
                  <a:gd name="T44" fmla="*/ 482 w 680"/>
                  <a:gd name="T45" fmla="*/ 793 h 1105"/>
                  <a:gd name="T46" fmla="*/ 482 w 680"/>
                  <a:gd name="T47" fmla="*/ 850 h 1105"/>
                  <a:gd name="T48" fmla="*/ 454 w 680"/>
                  <a:gd name="T49" fmla="*/ 907 h 1105"/>
                  <a:gd name="T50" fmla="*/ 510 w 680"/>
                  <a:gd name="T51" fmla="*/ 935 h 1105"/>
                  <a:gd name="T52" fmla="*/ 482 w 680"/>
                  <a:gd name="T53" fmla="*/ 992 h 1105"/>
                  <a:gd name="T54" fmla="*/ 510 w 680"/>
                  <a:gd name="T55" fmla="*/ 1020 h 1105"/>
                  <a:gd name="T56" fmla="*/ 510 w 680"/>
                  <a:gd name="T57" fmla="*/ 1105 h 1105"/>
                  <a:gd name="T58" fmla="*/ 454 w 680"/>
                  <a:gd name="T59" fmla="*/ 1105 h 1105"/>
                  <a:gd name="T60" fmla="*/ 340 w 680"/>
                  <a:gd name="T61" fmla="*/ 1020 h 1105"/>
                  <a:gd name="T62" fmla="*/ 312 w 680"/>
                  <a:gd name="T63" fmla="*/ 878 h 1105"/>
                  <a:gd name="T64" fmla="*/ 0 w 680"/>
                  <a:gd name="T65" fmla="*/ 595 h 1105"/>
                  <a:gd name="T66" fmla="*/ 57 w 680"/>
                  <a:gd name="T67" fmla="*/ 567 h 1105"/>
                  <a:gd name="T68" fmla="*/ 85 w 680"/>
                  <a:gd name="T69" fmla="*/ 595 h 1105"/>
                  <a:gd name="T70" fmla="*/ 142 w 680"/>
                  <a:gd name="T71" fmla="*/ 538 h 1105"/>
                  <a:gd name="T72" fmla="*/ 199 w 680"/>
                  <a:gd name="T73" fmla="*/ 538 h 1105"/>
                  <a:gd name="T74" fmla="*/ 113 w 680"/>
                  <a:gd name="T75" fmla="*/ 453 h 1105"/>
                  <a:gd name="T76" fmla="*/ 142 w 680"/>
                  <a:gd name="T77" fmla="*/ 340 h 1105"/>
                  <a:gd name="T78" fmla="*/ 113 w 680"/>
                  <a:gd name="T79" fmla="*/ 283 h 1105"/>
                  <a:gd name="T80" fmla="*/ 113 w 680"/>
                  <a:gd name="T81" fmla="*/ 198 h 1105"/>
                  <a:gd name="T82" fmla="*/ 170 w 680"/>
                  <a:gd name="T83" fmla="*/ 170 h 1105"/>
                  <a:gd name="T84" fmla="*/ 85 w 680"/>
                  <a:gd name="T85" fmla="*/ 141 h 1105"/>
                  <a:gd name="T86" fmla="*/ 57 w 680"/>
                  <a:gd name="T87" fmla="*/ 85 h 1105"/>
                  <a:gd name="T88" fmla="*/ 57 w 680"/>
                  <a:gd name="T89" fmla="*/ 0 h 1105"/>
                  <a:gd name="T90" fmla="*/ 113 w 680"/>
                  <a:gd name="T91" fmla="*/ 56 h 1105"/>
                  <a:gd name="T92" fmla="*/ 170 w 680"/>
                  <a:gd name="T93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0" h="1105">
                    <a:moveTo>
                      <a:pt x="170" y="56"/>
                    </a:moveTo>
                    <a:lnTo>
                      <a:pt x="255" y="56"/>
                    </a:lnTo>
                    <a:lnTo>
                      <a:pt x="312" y="113"/>
                    </a:lnTo>
                    <a:lnTo>
                      <a:pt x="312" y="141"/>
                    </a:lnTo>
                    <a:lnTo>
                      <a:pt x="369" y="226"/>
                    </a:lnTo>
                    <a:lnTo>
                      <a:pt x="397" y="255"/>
                    </a:lnTo>
                    <a:lnTo>
                      <a:pt x="454" y="283"/>
                    </a:lnTo>
                    <a:lnTo>
                      <a:pt x="539" y="396"/>
                    </a:lnTo>
                    <a:lnTo>
                      <a:pt x="595" y="396"/>
                    </a:lnTo>
                    <a:lnTo>
                      <a:pt x="595" y="482"/>
                    </a:lnTo>
                    <a:lnTo>
                      <a:pt x="567" y="510"/>
                    </a:lnTo>
                    <a:lnTo>
                      <a:pt x="567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52" y="595"/>
                    </a:lnTo>
                    <a:lnTo>
                      <a:pt x="680" y="623"/>
                    </a:lnTo>
                    <a:lnTo>
                      <a:pt x="652" y="652"/>
                    </a:lnTo>
                    <a:lnTo>
                      <a:pt x="680" y="680"/>
                    </a:lnTo>
                    <a:lnTo>
                      <a:pt x="652" y="737"/>
                    </a:lnTo>
                    <a:lnTo>
                      <a:pt x="624" y="708"/>
                    </a:lnTo>
                    <a:lnTo>
                      <a:pt x="624" y="793"/>
                    </a:lnTo>
                    <a:lnTo>
                      <a:pt x="595" y="765"/>
                    </a:lnTo>
                    <a:lnTo>
                      <a:pt x="482" y="793"/>
                    </a:lnTo>
                    <a:lnTo>
                      <a:pt x="482" y="850"/>
                    </a:lnTo>
                    <a:lnTo>
                      <a:pt x="454" y="907"/>
                    </a:lnTo>
                    <a:lnTo>
                      <a:pt x="510" y="935"/>
                    </a:lnTo>
                    <a:lnTo>
                      <a:pt x="482" y="992"/>
                    </a:lnTo>
                    <a:lnTo>
                      <a:pt x="510" y="1020"/>
                    </a:lnTo>
                    <a:lnTo>
                      <a:pt x="510" y="1105"/>
                    </a:lnTo>
                    <a:lnTo>
                      <a:pt x="454" y="1105"/>
                    </a:lnTo>
                    <a:lnTo>
                      <a:pt x="340" y="1020"/>
                    </a:lnTo>
                    <a:lnTo>
                      <a:pt x="312" y="878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85" y="595"/>
                    </a:lnTo>
                    <a:lnTo>
                      <a:pt x="142" y="538"/>
                    </a:lnTo>
                    <a:lnTo>
                      <a:pt x="199" y="538"/>
                    </a:lnTo>
                    <a:lnTo>
                      <a:pt x="113" y="453"/>
                    </a:lnTo>
                    <a:lnTo>
                      <a:pt x="142" y="340"/>
                    </a:lnTo>
                    <a:lnTo>
                      <a:pt x="113" y="283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17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586" y="5053"/>
                <a:ext cx="454" cy="595"/>
              </a:xfrm>
              <a:custGeom>
                <a:avLst/>
                <a:gdLst>
                  <a:gd name="T0" fmla="*/ 312 w 454"/>
                  <a:gd name="T1" fmla="*/ 85 h 595"/>
                  <a:gd name="T2" fmla="*/ 340 w 454"/>
                  <a:gd name="T3" fmla="*/ 141 h 595"/>
                  <a:gd name="T4" fmla="*/ 425 w 454"/>
                  <a:gd name="T5" fmla="*/ 170 h 595"/>
                  <a:gd name="T6" fmla="*/ 368 w 454"/>
                  <a:gd name="T7" fmla="*/ 198 h 595"/>
                  <a:gd name="T8" fmla="*/ 368 w 454"/>
                  <a:gd name="T9" fmla="*/ 283 h 595"/>
                  <a:gd name="T10" fmla="*/ 397 w 454"/>
                  <a:gd name="T11" fmla="*/ 340 h 595"/>
                  <a:gd name="T12" fmla="*/ 368 w 454"/>
                  <a:gd name="T13" fmla="*/ 453 h 595"/>
                  <a:gd name="T14" fmla="*/ 454 w 454"/>
                  <a:gd name="T15" fmla="*/ 538 h 595"/>
                  <a:gd name="T16" fmla="*/ 397 w 454"/>
                  <a:gd name="T17" fmla="*/ 538 h 595"/>
                  <a:gd name="T18" fmla="*/ 340 w 454"/>
                  <a:gd name="T19" fmla="*/ 595 h 595"/>
                  <a:gd name="T20" fmla="*/ 312 w 454"/>
                  <a:gd name="T21" fmla="*/ 567 h 595"/>
                  <a:gd name="T22" fmla="*/ 255 w 454"/>
                  <a:gd name="T23" fmla="*/ 595 h 595"/>
                  <a:gd name="T24" fmla="*/ 227 w 454"/>
                  <a:gd name="T25" fmla="*/ 567 h 595"/>
                  <a:gd name="T26" fmla="*/ 198 w 454"/>
                  <a:gd name="T27" fmla="*/ 396 h 595"/>
                  <a:gd name="T28" fmla="*/ 113 w 454"/>
                  <a:gd name="T29" fmla="*/ 340 h 595"/>
                  <a:gd name="T30" fmla="*/ 0 w 454"/>
                  <a:gd name="T31" fmla="*/ 198 h 595"/>
                  <a:gd name="T32" fmla="*/ 0 w 454"/>
                  <a:gd name="T33" fmla="*/ 113 h 595"/>
                  <a:gd name="T34" fmla="*/ 85 w 454"/>
                  <a:gd name="T35" fmla="*/ 141 h 595"/>
                  <a:gd name="T36" fmla="*/ 85 w 454"/>
                  <a:gd name="T37" fmla="*/ 85 h 595"/>
                  <a:gd name="T38" fmla="*/ 57 w 454"/>
                  <a:gd name="T39" fmla="*/ 28 h 595"/>
                  <a:gd name="T40" fmla="*/ 198 w 454"/>
                  <a:gd name="T41" fmla="*/ 0 h 595"/>
                  <a:gd name="T42" fmla="*/ 227 w 454"/>
                  <a:gd name="T43" fmla="*/ 113 h 595"/>
                  <a:gd name="T44" fmla="*/ 255 w 454"/>
                  <a:gd name="T45" fmla="*/ 113 h 595"/>
                  <a:gd name="T46" fmla="*/ 312 w 454"/>
                  <a:gd name="T4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95">
                    <a:moveTo>
                      <a:pt x="312" y="85"/>
                    </a:moveTo>
                    <a:lnTo>
                      <a:pt x="340" y="141"/>
                    </a:lnTo>
                    <a:lnTo>
                      <a:pt x="425" y="170"/>
                    </a:lnTo>
                    <a:lnTo>
                      <a:pt x="368" y="198"/>
                    </a:lnTo>
                    <a:lnTo>
                      <a:pt x="368" y="283"/>
                    </a:lnTo>
                    <a:lnTo>
                      <a:pt x="397" y="340"/>
                    </a:lnTo>
                    <a:lnTo>
                      <a:pt x="368" y="453"/>
                    </a:lnTo>
                    <a:lnTo>
                      <a:pt x="454" y="538"/>
                    </a:lnTo>
                    <a:lnTo>
                      <a:pt x="397" y="538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95"/>
                    </a:lnTo>
                    <a:lnTo>
                      <a:pt x="227" y="567"/>
                    </a:lnTo>
                    <a:lnTo>
                      <a:pt x="198" y="396"/>
                    </a:lnTo>
                    <a:lnTo>
                      <a:pt x="113" y="340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85" y="141"/>
                    </a:lnTo>
                    <a:lnTo>
                      <a:pt x="85" y="85"/>
                    </a:lnTo>
                    <a:lnTo>
                      <a:pt x="57" y="28"/>
                    </a:lnTo>
                    <a:lnTo>
                      <a:pt x="198" y="0"/>
                    </a:lnTo>
                    <a:lnTo>
                      <a:pt x="227" y="113"/>
                    </a:lnTo>
                    <a:lnTo>
                      <a:pt x="255" y="113"/>
                    </a:lnTo>
                    <a:lnTo>
                      <a:pt x="312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841" y="4060"/>
                <a:ext cx="454" cy="737"/>
              </a:xfrm>
              <a:custGeom>
                <a:avLst/>
                <a:gdLst>
                  <a:gd name="T0" fmla="*/ 425 w 454"/>
                  <a:gd name="T1" fmla="*/ 539 h 737"/>
                  <a:gd name="T2" fmla="*/ 397 w 454"/>
                  <a:gd name="T3" fmla="*/ 539 h 737"/>
                  <a:gd name="T4" fmla="*/ 397 w 454"/>
                  <a:gd name="T5" fmla="*/ 596 h 737"/>
                  <a:gd name="T6" fmla="*/ 369 w 454"/>
                  <a:gd name="T7" fmla="*/ 567 h 737"/>
                  <a:gd name="T8" fmla="*/ 340 w 454"/>
                  <a:gd name="T9" fmla="*/ 567 h 737"/>
                  <a:gd name="T10" fmla="*/ 369 w 454"/>
                  <a:gd name="T11" fmla="*/ 652 h 737"/>
                  <a:gd name="T12" fmla="*/ 340 w 454"/>
                  <a:gd name="T13" fmla="*/ 681 h 737"/>
                  <a:gd name="T14" fmla="*/ 284 w 454"/>
                  <a:gd name="T15" fmla="*/ 624 h 737"/>
                  <a:gd name="T16" fmla="*/ 199 w 454"/>
                  <a:gd name="T17" fmla="*/ 624 h 737"/>
                  <a:gd name="T18" fmla="*/ 170 w 454"/>
                  <a:gd name="T19" fmla="*/ 681 h 737"/>
                  <a:gd name="T20" fmla="*/ 142 w 454"/>
                  <a:gd name="T21" fmla="*/ 624 h 737"/>
                  <a:gd name="T22" fmla="*/ 85 w 454"/>
                  <a:gd name="T23" fmla="*/ 624 h 737"/>
                  <a:gd name="T24" fmla="*/ 57 w 454"/>
                  <a:gd name="T25" fmla="*/ 737 h 737"/>
                  <a:gd name="T26" fmla="*/ 28 w 454"/>
                  <a:gd name="T27" fmla="*/ 709 h 737"/>
                  <a:gd name="T28" fmla="*/ 0 w 454"/>
                  <a:gd name="T29" fmla="*/ 624 h 737"/>
                  <a:gd name="T30" fmla="*/ 28 w 454"/>
                  <a:gd name="T31" fmla="*/ 539 h 737"/>
                  <a:gd name="T32" fmla="*/ 28 w 454"/>
                  <a:gd name="T33" fmla="*/ 482 h 737"/>
                  <a:gd name="T34" fmla="*/ 113 w 454"/>
                  <a:gd name="T35" fmla="*/ 284 h 737"/>
                  <a:gd name="T36" fmla="*/ 85 w 454"/>
                  <a:gd name="T37" fmla="*/ 170 h 737"/>
                  <a:gd name="T38" fmla="*/ 113 w 454"/>
                  <a:gd name="T39" fmla="*/ 114 h 737"/>
                  <a:gd name="T40" fmla="*/ 284 w 454"/>
                  <a:gd name="T41" fmla="*/ 0 h 737"/>
                  <a:gd name="T42" fmla="*/ 340 w 454"/>
                  <a:gd name="T43" fmla="*/ 29 h 737"/>
                  <a:gd name="T44" fmla="*/ 284 w 454"/>
                  <a:gd name="T45" fmla="*/ 57 h 737"/>
                  <a:gd name="T46" fmla="*/ 397 w 454"/>
                  <a:gd name="T47" fmla="*/ 85 h 737"/>
                  <a:gd name="T48" fmla="*/ 397 w 454"/>
                  <a:gd name="T49" fmla="*/ 142 h 737"/>
                  <a:gd name="T50" fmla="*/ 425 w 454"/>
                  <a:gd name="T51" fmla="*/ 142 h 737"/>
                  <a:gd name="T52" fmla="*/ 397 w 454"/>
                  <a:gd name="T53" fmla="*/ 227 h 737"/>
                  <a:gd name="T54" fmla="*/ 425 w 454"/>
                  <a:gd name="T55" fmla="*/ 227 h 737"/>
                  <a:gd name="T56" fmla="*/ 454 w 454"/>
                  <a:gd name="T57" fmla="*/ 255 h 737"/>
                  <a:gd name="T58" fmla="*/ 425 w 454"/>
                  <a:gd name="T59" fmla="*/ 284 h 737"/>
                  <a:gd name="T60" fmla="*/ 425 w 454"/>
                  <a:gd name="T61" fmla="*/ 341 h 737"/>
                  <a:gd name="T62" fmla="*/ 369 w 454"/>
                  <a:gd name="T63" fmla="*/ 369 h 737"/>
                  <a:gd name="T64" fmla="*/ 340 w 454"/>
                  <a:gd name="T65" fmla="*/ 426 h 737"/>
                  <a:gd name="T66" fmla="*/ 340 w 454"/>
                  <a:gd name="T67" fmla="*/ 454 h 737"/>
                  <a:gd name="T68" fmla="*/ 397 w 454"/>
                  <a:gd name="T69" fmla="*/ 482 h 737"/>
                  <a:gd name="T70" fmla="*/ 425 w 454"/>
                  <a:gd name="T71" fmla="*/ 53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54" h="737">
                    <a:moveTo>
                      <a:pt x="425" y="539"/>
                    </a:moveTo>
                    <a:lnTo>
                      <a:pt x="397" y="539"/>
                    </a:lnTo>
                    <a:lnTo>
                      <a:pt x="397" y="596"/>
                    </a:lnTo>
                    <a:lnTo>
                      <a:pt x="369" y="567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340" y="681"/>
                    </a:lnTo>
                    <a:lnTo>
                      <a:pt x="284" y="624"/>
                    </a:lnTo>
                    <a:lnTo>
                      <a:pt x="199" y="624"/>
                    </a:lnTo>
                    <a:lnTo>
                      <a:pt x="170" y="681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737"/>
                    </a:lnTo>
                    <a:lnTo>
                      <a:pt x="28" y="709"/>
                    </a:lnTo>
                    <a:lnTo>
                      <a:pt x="0" y="624"/>
                    </a:lnTo>
                    <a:lnTo>
                      <a:pt x="28" y="539"/>
                    </a:lnTo>
                    <a:lnTo>
                      <a:pt x="28" y="482"/>
                    </a:lnTo>
                    <a:lnTo>
                      <a:pt x="113" y="284"/>
                    </a:lnTo>
                    <a:lnTo>
                      <a:pt x="85" y="170"/>
                    </a:lnTo>
                    <a:lnTo>
                      <a:pt x="113" y="114"/>
                    </a:lnTo>
                    <a:lnTo>
                      <a:pt x="284" y="0"/>
                    </a:lnTo>
                    <a:lnTo>
                      <a:pt x="340" y="29"/>
                    </a:lnTo>
                    <a:lnTo>
                      <a:pt x="284" y="57"/>
                    </a:lnTo>
                    <a:lnTo>
                      <a:pt x="397" y="85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425" y="227"/>
                    </a:lnTo>
                    <a:lnTo>
                      <a:pt x="454" y="255"/>
                    </a:lnTo>
                    <a:lnTo>
                      <a:pt x="425" y="284"/>
                    </a:lnTo>
                    <a:lnTo>
                      <a:pt x="425" y="341"/>
                    </a:lnTo>
                    <a:lnTo>
                      <a:pt x="369" y="369"/>
                    </a:lnTo>
                    <a:lnTo>
                      <a:pt x="340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425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1692" y="4571"/>
                <a:ext cx="878" cy="1729"/>
              </a:xfrm>
              <a:custGeom>
                <a:avLst/>
                <a:gdLst>
                  <a:gd name="T0" fmla="*/ 482 w 878"/>
                  <a:gd name="T1" fmla="*/ 1701 h 1729"/>
                  <a:gd name="T2" fmla="*/ 340 w 878"/>
                  <a:gd name="T3" fmla="*/ 1360 h 1729"/>
                  <a:gd name="T4" fmla="*/ 226 w 878"/>
                  <a:gd name="T5" fmla="*/ 1332 h 1729"/>
                  <a:gd name="T6" fmla="*/ 311 w 878"/>
                  <a:gd name="T7" fmla="*/ 1275 h 1729"/>
                  <a:gd name="T8" fmla="*/ 170 w 878"/>
                  <a:gd name="T9" fmla="*/ 1162 h 1729"/>
                  <a:gd name="T10" fmla="*/ 56 w 878"/>
                  <a:gd name="T11" fmla="*/ 1077 h 1729"/>
                  <a:gd name="T12" fmla="*/ 85 w 878"/>
                  <a:gd name="T13" fmla="*/ 1020 h 1729"/>
                  <a:gd name="T14" fmla="*/ 85 w 878"/>
                  <a:gd name="T15" fmla="*/ 850 h 1729"/>
                  <a:gd name="T16" fmla="*/ 28 w 878"/>
                  <a:gd name="T17" fmla="*/ 793 h 1729"/>
                  <a:gd name="T18" fmla="*/ 0 w 878"/>
                  <a:gd name="T19" fmla="*/ 595 h 1729"/>
                  <a:gd name="T20" fmla="*/ 56 w 878"/>
                  <a:gd name="T21" fmla="*/ 453 h 1729"/>
                  <a:gd name="T22" fmla="*/ 141 w 878"/>
                  <a:gd name="T23" fmla="*/ 368 h 1729"/>
                  <a:gd name="T24" fmla="*/ 113 w 878"/>
                  <a:gd name="T25" fmla="*/ 255 h 1729"/>
                  <a:gd name="T26" fmla="*/ 255 w 878"/>
                  <a:gd name="T27" fmla="*/ 226 h 1729"/>
                  <a:gd name="T28" fmla="*/ 255 w 878"/>
                  <a:gd name="T29" fmla="*/ 141 h 1729"/>
                  <a:gd name="T30" fmla="*/ 283 w 878"/>
                  <a:gd name="T31" fmla="*/ 56 h 1729"/>
                  <a:gd name="T32" fmla="*/ 340 w 878"/>
                  <a:gd name="T33" fmla="*/ 85 h 1729"/>
                  <a:gd name="T34" fmla="*/ 482 w 878"/>
                  <a:gd name="T35" fmla="*/ 56 h 1729"/>
                  <a:gd name="T36" fmla="*/ 595 w 878"/>
                  <a:gd name="T37" fmla="*/ 56 h 1729"/>
                  <a:gd name="T38" fmla="*/ 623 w 878"/>
                  <a:gd name="T39" fmla="*/ 141 h 1729"/>
                  <a:gd name="T40" fmla="*/ 652 w 878"/>
                  <a:gd name="T41" fmla="*/ 226 h 1729"/>
                  <a:gd name="T42" fmla="*/ 680 w 878"/>
                  <a:gd name="T43" fmla="*/ 368 h 1729"/>
                  <a:gd name="T44" fmla="*/ 708 w 878"/>
                  <a:gd name="T45" fmla="*/ 453 h 1729"/>
                  <a:gd name="T46" fmla="*/ 680 w 878"/>
                  <a:gd name="T47" fmla="*/ 567 h 1729"/>
                  <a:gd name="T48" fmla="*/ 708 w 878"/>
                  <a:gd name="T49" fmla="*/ 623 h 1729"/>
                  <a:gd name="T50" fmla="*/ 623 w 878"/>
                  <a:gd name="T51" fmla="*/ 623 h 1729"/>
                  <a:gd name="T52" fmla="*/ 765 w 878"/>
                  <a:gd name="T53" fmla="*/ 737 h 1729"/>
                  <a:gd name="T54" fmla="*/ 737 w 878"/>
                  <a:gd name="T55" fmla="*/ 878 h 1729"/>
                  <a:gd name="T56" fmla="*/ 765 w 878"/>
                  <a:gd name="T57" fmla="*/ 992 h 1729"/>
                  <a:gd name="T58" fmla="*/ 850 w 878"/>
                  <a:gd name="T59" fmla="*/ 1077 h 1729"/>
                  <a:gd name="T60" fmla="*/ 737 w 878"/>
                  <a:gd name="T61" fmla="*/ 1162 h 1729"/>
                  <a:gd name="T62" fmla="*/ 737 w 878"/>
                  <a:gd name="T63" fmla="*/ 1247 h 1729"/>
                  <a:gd name="T64" fmla="*/ 737 w 878"/>
                  <a:gd name="T65" fmla="*/ 1389 h 1729"/>
                  <a:gd name="T66" fmla="*/ 652 w 878"/>
                  <a:gd name="T67" fmla="*/ 1417 h 1729"/>
                  <a:gd name="T68" fmla="*/ 652 w 878"/>
                  <a:gd name="T69" fmla="*/ 1502 h 1729"/>
                  <a:gd name="T70" fmla="*/ 595 w 878"/>
                  <a:gd name="T71" fmla="*/ 1531 h 1729"/>
                  <a:gd name="T72" fmla="*/ 538 w 878"/>
                  <a:gd name="T73" fmla="*/ 1502 h 1729"/>
                  <a:gd name="T74" fmla="*/ 567 w 878"/>
                  <a:gd name="T75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8" h="1729">
                    <a:moveTo>
                      <a:pt x="567" y="1729"/>
                    </a:moveTo>
                    <a:lnTo>
                      <a:pt x="482" y="1701"/>
                    </a:lnTo>
                    <a:lnTo>
                      <a:pt x="425" y="1445"/>
                    </a:lnTo>
                    <a:lnTo>
                      <a:pt x="340" y="1360"/>
                    </a:lnTo>
                    <a:lnTo>
                      <a:pt x="283" y="1360"/>
                    </a:lnTo>
                    <a:lnTo>
                      <a:pt x="226" y="1332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226" y="1190"/>
                    </a:lnTo>
                    <a:lnTo>
                      <a:pt x="170" y="1162"/>
                    </a:lnTo>
                    <a:lnTo>
                      <a:pt x="113" y="1077"/>
                    </a:lnTo>
                    <a:lnTo>
                      <a:pt x="56" y="1077"/>
                    </a:lnTo>
                    <a:lnTo>
                      <a:pt x="56" y="1049"/>
                    </a:lnTo>
                    <a:lnTo>
                      <a:pt x="85" y="1020"/>
                    </a:lnTo>
                    <a:lnTo>
                      <a:pt x="28" y="878"/>
                    </a:lnTo>
                    <a:lnTo>
                      <a:pt x="85" y="850"/>
                    </a:lnTo>
                    <a:lnTo>
                      <a:pt x="56" y="793"/>
                    </a:lnTo>
                    <a:lnTo>
                      <a:pt x="28" y="793"/>
                    </a:lnTo>
                    <a:lnTo>
                      <a:pt x="56" y="680"/>
                    </a:lnTo>
                    <a:lnTo>
                      <a:pt x="0" y="595"/>
                    </a:lnTo>
                    <a:lnTo>
                      <a:pt x="56" y="567"/>
                    </a:lnTo>
                    <a:lnTo>
                      <a:pt x="56" y="453"/>
                    </a:lnTo>
                    <a:lnTo>
                      <a:pt x="85" y="397"/>
                    </a:lnTo>
                    <a:lnTo>
                      <a:pt x="141" y="368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198" y="226"/>
                    </a:lnTo>
                    <a:lnTo>
                      <a:pt x="255" y="226"/>
                    </a:lnTo>
                    <a:lnTo>
                      <a:pt x="283" y="198"/>
                    </a:lnTo>
                    <a:lnTo>
                      <a:pt x="255" y="141"/>
                    </a:lnTo>
                    <a:lnTo>
                      <a:pt x="340" y="141"/>
                    </a:lnTo>
                    <a:lnTo>
                      <a:pt x="283" y="56"/>
                    </a:lnTo>
                    <a:lnTo>
                      <a:pt x="311" y="0"/>
                    </a:lnTo>
                    <a:lnTo>
                      <a:pt x="340" y="85"/>
                    </a:lnTo>
                    <a:lnTo>
                      <a:pt x="482" y="85"/>
                    </a:lnTo>
                    <a:lnTo>
                      <a:pt x="482" y="56"/>
                    </a:lnTo>
                    <a:lnTo>
                      <a:pt x="538" y="28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623" y="198"/>
                    </a:lnTo>
                    <a:lnTo>
                      <a:pt x="652" y="226"/>
                    </a:lnTo>
                    <a:lnTo>
                      <a:pt x="652" y="311"/>
                    </a:lnTo>
                    <a:lnTo>
                      <a:pt x="680" y="368"/>
                    </a:lnTo>
                    <a:lnTo>
                      <a:pt x="652" y="425"/>
                    </a:lnTo>
                    <a:lnTo>
                      <a:pt x="708" y="453"/>
                    </a:lnTo>
                    <a:lnTo>
                      <a:pt x="708" y="510"/>
                    </a:lnTo>
                    <a:lnTo>
                      <a:pt x="680" y="567"/>
                    </a:lnTo>
                    <a:lnTo>
                      <a:pt x="737" y="623"/>
                    </a:lnTo>
                    <a:lnTo>
                      <a:pt x="708" y="623"/>
                    </a:lnTo>
                    <a:lnTo>
                      <a:pt x="623" y="595"/>
                    </a:lnTo>
                    <a:lnTo>
                      <a:pt x="623" y="623"/>
                    </a:lnTo>
                    <a:lnTo>
                      <a:pt x="680" y="737"/>
                    </a:lnTo>
                    <a:lnTo>
                      <a:pt x="765" y="737"/>
                    </a:lnTo>
                    <a:lnTo>
                      <a:pt x="793" y="793"/>
                    </a:lnTo>
                    <a:lnTo>
                      <a:pt x="737" y="878"/>
                    </a:lnTo>
                    <a:lnTo>
                      <a:pt x="765" y="935"/>
                    </a:lnTo>
                    <a:lnTo>
                      <a:pt x="765" y="992"/>
                    </a:lnTo>
                    <a:lnTo>
                      <a:pt x="878" y="1020"/>
                    </a:lnTo>
                    <a:lnTo>
                      <a:pt x="850" y="1077"/>
                    </a:lnTo>
                    <a:lnTo>
                      <a:pt x="765" y="1077"/>
                    </a:lnTo>
                    <a:lnTo>
                      <a:pt x="737" y="1162"/>
                    </a:lnTo>
                    <a:lnTo>
                      <a:pt x="708" y="1162"/>
                    </a:lnTo>
                    <a:lnTo>
                      <a:pt x="737" y="1247"/>
                    </a:lnTo>
                    <a:lnTo>
                      <a:pt x="708" y="1332"/>
                    </a:lnTo>
                    <a:lnTo>
                      <a:pt x="737" y="1389"/>
                    </a:lnTo>
                    <a:lnTo>
                      <a:pt x="680" y="1389"/>
                    </a:lnTo>
                    <a:lnTo>
                      <a:pt x="652" y="1417"/>
                    </a:lnTo>
                    <a:lnTo>
                      <a:pt x="708" y="1502"/>
                    </a:lnTo>
                    <a:lnTo>
                      <a:pt x="652" y="1502"/>
                    </a:lnTo>
                    <a:lnTo>
                      <a:pt x="652" y="1559"/>
                    </a:lnTo>
                    <a:lnTo>
                      <a:pt x="595" y="1531"/>
                    </a:lnTo>
                    <a:lnTo>
                      <a:pt x="567" y="1474"/>
                    </a:lnTo>
                    <a:lnTo>
                      <a:pt x="538" y="1502"/>
                    </a:lnTo>
                    <a:lnTo>
                      <a:pt x="595" y="1701"/>
                    </a:lnTo>
                    <a:lnTo>
                      <a:pt x="567" y="17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31" y="5194"/>
                <a:ext cx="368" cy="341"/>
              </a:xfrm>
              <a:custGeom>
                <a:avLst/>
                <a:gdLst>
                  <a:gd name="T0" fmla="*/ 255 w 368"/>
                  <a:gd name="T1" fmla="*/ 57 h 341"/>
                  <a:gd name="T2" fmla="*/ 368 w 368"/>
                  <a:gd name="T3" fmla="*/ 199 h 341"/>
                  <a:gd name="T4" fmla="*/ 312 w 368"/>
                  <a:gd name="T5" fmla="*/ 199 h 341"/>
                  <a:gd name="T6" fmla="*/ 312 w 368"/>
                  <a:gd name="T7" fmla="*/ 284 h 341"/>
                  <a:gd name="T8" fmla="*/ 255 w 368"/>
                  <a:gd name="T9" fmla="*/ 341 h 341"/>
                  <a:gd name="T10" fmla="*/ 198 w 368"/>
                  <a:gd name="T11" fmla="*/ 284 h 341"/>
                  <a:gd name="T12" fmla="*/ 85 w 368"/>
                  <a:gd name="T13" fmla="*/ 284 h 341"/>
                  <a:gd name="T14" fmla="*/ 56 w 368"/>
                  <a:gd name="T15" fmla="*/ 255 h 341"/>
                  <a:gd name="T16" fmla="*/ 56 w 368"/>
                  <a:gd name="T17" fmla="*/ 142 h 341"/>
                  <a:gd name="T18" fmla="*/ 0 w 368"/>
                  <a:gd name="T19" fmla="*/ 0 h 341"/>
                  <a:gd name="T20" fmla="*/ 170 w 368"/>
                  <a:gd name="T21" fmla="*/ 0 h 341"/>
                  <a:gd name="T22" fmla="*/ 255 w 368"/>
                  <a:gd name="T23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8" h="341">
                    <a:moveTo>
                      <a:pt x="255" y="57"/>
                    </a:moveTo>
                    <a:lnTo>
                      <a:pt x="368" y="199"/>
                    </a:lnTo>
                    <a:lnTo>
                      <a:pt x="312" y="199"/>
                    </a:lnTo>
                    <a:lnTo>
                      <a:pt x="312" y="284"/>
                    </a:lnTo>
                    <a:lnTo>
                      <a:pt x="255" y="341"/>
                    </a:lnTo>
                    <a:lnTo>
                      <a:pt x="198" y="284"/>
                    </a:lnTo>
                    <a:lnTo>
                      <a:pt x="85" y="284"/>
                    </a:lnTo>
                    <a:lnTo>
                      <a:pt x="56" y="255"/>
                    </a:lnTo>
                    <a:lnTo>
                      <a:pt x="56" y="142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17" y="4542"/>
                <a:ext cx="851" cy="709"/>
              </a:xfrm>
              <a:custGeom>
                <a:avLst/>
                <a:gdLst>
                  <a:gd name="T0" fmla="*/ 114 w 851"/>
                  <a:gd name="T1" fmla="*/ 652 h 709"/>
                  <a:gd name="T2" fmla="*/ 284 w 851"/>
                  <a:gd name="T3" fmla="*/ 652 h 709"/>
                  <a:gd name="T4" fmla="*/ 369 w 851"/>
                  <a:gd name="T5" fmla="*/ 709 h 709"/>
                  <a:gd name="T6" fmla="*/ 369 w 851"/>
                  <a:gd name="T7" fmla="*/ 624 h 709"/>
                  <a:gd name="T8" fmla="*/ 454 w 851"/>
                  <a:gd name="T9" fmla="*/ 652 h 709"/>
                  <a:gd name="T10" fmla="*/ 454 w 851"/>
                  <a:gd name="T11" fmla="*/ 596 h 709"/>
                  <a:gd name="T12" fmla="*/ 426 w 851"/>
                  <a:gd name="T13" fmla="*/ 539 h 709"/>
                  <a:gd name="T14" fmla="*/ 567 w 851"/>
                  <a:gd name="T15" fmla="*/ 511 h 709"/>
                  <a:gd name="T16" fmla="*/ 596 w 851"/>
                  <a:gd name="T17" fmla="*/ 624 h 709"/>
                  <a:gd name="T18" fmla="*/ 624 w 851"/>
                  <a:gd name="T19" fmla="*/ 624 h 709"/>
                  <a:gd name="T20" fmla="*/ 681 w 851"/>
                  <a:gd name="T21" fmla="*/ 596 h 709"/>
                  <a:gd name="T22" fmla="*/ 681 w 851"/>
                  <a:gd name="T23" fmla="*/ 511 h 709"/>
                  <a:gd name="T24" fmla="*/ 737 w 851"/>
                  <a:gd name="T25" fmla="*/ 567 h 709"/>
                  <a:gd name="T26" fmla="*/ 794 w 851"/>
                  <a:gd name="T27" fmla="*/ 567 h 709"/>
                  <a:gd name="T28" fmla="*/ 794 w 851"/>
                  <a:gd name="T29" fmla="*/ 340 h 709"/>
                  <a:gd name="T30" fmla="*/ 851 w 851"/>
                  <a:gd name="T31" fmla="*/ 397 h 709"/>
                  <a:gd name="T32" fmla="*/ 851 w 851"/>
                  <a:gd name="T33" fmla="*/ 284 h 709"/>
                  <a:gd name="T34" fmla="*/ 794 w 851"/>
                  <a:gd name="T35" fmla="*/ 199 h 709"/>
                  <a:gd name="T36" fmla="*/ 766 w 851"/>
                  <a:gd name="T37" fmla="*/ 142 h 709"/>
                  <a:gd name="T38" fmla="*/ 709 w 851"/>
                  <a:gd name="T39" fmla="*/ 142 h 709"/>
                  <a:gd name="T40" fmla="*/ 681 w 851"/>
                  <a:gd name="T41" fmla="*/ 255 h 709"/>
                  <a:gd name="T42" fmla="*/ 652 w 851"/>
                  <a:gd name="T43" fmla="*/ 227 h 709"/>
                  <a:gd name="T44" fmla="*/ 624 w 851"/>
                  <a:gd name="T45" fmla="*/ 142 h 709"/>
                  <a:gd name="T46" fmla="*/ 652 w 851"/>
                  <a:gd name="T47" fmla="*/ 57 h 709"/>
                  <a:gd name="T48" fmla="*/ 652 w 851"/>
                  <a:gd name="T49" fmla="*/ 0 h 709"/>
                  <a:gd name="T50" fmla="*/ 341 w 851"/>
                  <a:gd name="T51" fmla="*/ 142 h 709"/>
                  <a:gd name="T52" fmla="*/ 199 w 851"/>
                  <a:gd name="T53" fmla="*/ 227 h 709"/>
                  <a:gd name="T54" fmla="*/ 142 w 851"/>
                  <a:gd name="T55" fmla="*/ 199 h 709"/>
                  <a:gd name="T56" fmla="*/ 85 w 851"/>
                  <a:gd name="T57" fmla="*/ 199 h 709"/>
                  <a:gd name="T58" fmla="*/ 85 w 851"/>
                  <a:gd name="T59" fmla="*/ 227 h 709"/>
                  <a:gd name="T60" fmla="*/ 0 w 851"/>
                  <a:gd name="T61" fmla="*/ 227 h 709"/>
                  <a:gd name="T62" fmla="*/ 0 w 851"/>
                  <a:gd name="T63" fmla="*/ 284 h 709"/>
                  <a:gd name="T64" fmla="*/ 29 w 851"/>
                  <a:gd name="T65" fmla="*/ 312 h 709"/>
                  <a:gd name="T66" fmla="*/ 0 w 851"/>
                  <a:gd name="T67" fmla="*/ 426 h 709"/>
                  <a:gd name="T68" fmla="*/ 114 w 851"/>
                  <a:gd name="T69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1" h="709">
                    <a:moveTo>
                      <a:pt x="114" y="652"/>
                    </a:moveTo>
                    <a:lnTo>
                      <a:pt x="284" y="652"/>
                    </a:lnTo>
                    <a:lnTo>
                      <a:pt x="369" y="709"/>
                    </a:lnTo>
                    <a:lnTo>
                      <a:pt x="369" y="624"/>
                    </a:lnTo>
                    <a:lnTo>
                      <a:pt x="454" y="652"/>
                    </a:lnTo>
                    <a:lnTo>
                      <a:pt x="454" y="596"/>
                    </a:lnTo>
                    <a:lnTo>
                      <a:pt x="426" y="539"/>
                    </a:lnTo>
                    <a:lnTo>
                      <a:pt x="567" y="511"/>
                    </a:lnTo>
                    <a:lnTo>
                      <a:pt x="596" y="624"/>
                    </a:lnTo>
                    <a:lnTo>
                      <a:pt x="624" y="624"/>
                    </a:lnTo>
                    <a:lnTo>
                      <a:pt x="681" y="596"/>
                    </a:lnTo>
                    <a:lnTo>
                      <a:pt x="681" y="51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851" y="397"/>
                    </a:lnTo>
                    <a:lnTo>
                      <a:pt x="851" y="284"/>
                    </a:lnTo>
                    <a:lnTo>
                      <a:pt x="794" y="199"/>
                    </a:lnTo>
                    <a:lnTo>
                      <a:pt x="766" y="142"/>
                    </a:lnTo>
                    <a:lnTo>
                      <a:pt x="709" y="142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52" y="0"/>
                    </a:lnTo>
                    <a:lnTo>
                      <a:pt x="341" y="142"/>
                    </a:lnTo>
                    <a:lnTo>
                      <a:pt x="199" y="227"/>
                    </a:lnTo>
                    <a:lnTo>
                      <a:pt x="142" y="199"/>
                    </a:lnTo>
                    <a:lnTo>
                      <a:pt x="85" y="199"/>
                    </a:lnTo>
                    <a:lnTo>
                      <a:pt x="85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0" y="426"/>
                    </a:lnTo>
                    <a:lnTo>
                      <a:pt x="114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1181" y="3720"/>
                <a:ext cx="879" cy="1077"/>
              </a:xfrm>
              <a:custGeom>
                <a:avLst/>
                <a:gdLst>
                  <a:gd name="T0" fmla="*/ 85 w 879"/>
                  <a:gd name="T1" fmla="*/ 482 h 1077"/>
                  <a:gd name="T2" fmla="*/ 57 w 879"/>
                  <a:gd name="T3" fmla="*/ 567 h 1077"/>
                  <a:gd name="T4" fmla="*/ 85 w 879"/>
                  <a:gd name="T5" fmla="*/ 567 h 1077"/>
                  <a:gd name="T6" fmla="*/ 114 w 879"/>
                  <a:gd name="T7" fmla="*/ 595 h 1077"/>
                  <a:gd name="T8" fmla="*/ 85 w 879"/>
                  <a:gd name="T9" fmla="*/ 624 h 1077"/>
                  <a:gd name="T10" fmla="*/ 85 w 879"/>
                  <a:gd name="T11" fmla="*/ 681 h 1077"/>
                  <a:gd name="T12" fmla="*/ 29 w 879"/>
                  <a:gd name="T13" fmla="*/ 709 h 1077"/>
                  <a:gd name="T14" fmla="*/ 0 w 879"/>
                  <a:gd name="T15" fmla="*/ 766 h 1077"/>
                  <a:gd name="T16" fmla="*/ 0 w 879"/>
                  <a:gd name="T17" fmla="*/ 794 h 1077"/>
                  <a:gd name="T18" fmla="*/ 57 w 879"/>
                  <a:gd name="T19" fmla="*/ 822 h 1077"/>
                  <a:gd name="T20" fmla="*/ 85 w 879"/>
                  <a:gd name="T21" fmla="*/ 879 h 1077"/>
                  <a:gd name="T22" fmla="*/ 114 w 879"/>
                  <a:gd name="T23" fmla="*/ 907 h 1077"/>
                  <a:gd name="T24" fmla="*/ 170 w 879"/>
                  <a:gd name="T25" fmla="*/ 879 h 1077"/>
                  <a:gd name="T26" fmla="*/ 142 w 879"/>
                  <a:gd name="T27" fmla="*/ 851 h 1077"/>
                  <a:gd name="T28" fmla="*/ 255 w 879"/>
                  <a:gd name="T29" fmla="*/ 794 h 1077"/>
                  <a:gd name="T30" fmla="*/ 284 w 879"/>
                  <a:gd name="T31" fmla="*/ 907 h 1077"/>
                  <a:gd name="T32" fmla="*/ 312 w 879"/>
                  <a:gd name="T33" fmla="*/ 879 h 1077"/>
                  <a:gd name="T34" fmla="*/ 397 w 879"/>
                  <a:gd name="T35" fmla="*/ 936 h 1077"/>
                  <a:gd name="T36" fmla="*/ 454 w 879"/>
                  <a:gd name="T37" fmla="*/ 879 h 1077"/>
                  <a:gd name="T38" fmla="*/ 511 w 879"/>
                  <a:gd name="T39" fmla="*/ 879 h 1077"/>
                  <a:gd name="T40" fmla="*/ 567 w 879"/>
                  <a:gd name="T41" fmla="*/ 964 h 1077"/>
                  <a:gd name="T42" fmla="*/ 539 w 879"/>
                  <a:gd name="T43" fmla="*/ 1021 h 1077"/>
                  <a:gd name="T44" fmla="*/ 596 w 879"/>
                  <a:gd name="T45" fmla="*/ 1049 h 1077"/>
                  <a:gd name="T46" fmla="*/ 652 w 879"/>
                  <a:gd name="T47" fmla="*/ 1021 h 1077"/>
                  <a:gd name="T48" fmla="*/ 709 w 879"/>
                  <a:gd name="T49" fmla="*/ 1077 h 1077"/>
                  <a:gd name="T50" fmla="*/ 766 w 879"/>
                  <a:gd name="T51" fmla="*/ 1077 h 1077"/>
                  <a:gd name="T52" fmla="*/ 794 w 879"/>
                  <a:gd name="T53" fmla="*/ 1049 h 1077"/>
                  <a:gd name="T54" fmla="*/ 766 w 879"/>
                  <a:gd name="T55" fmla="*/ 992 h 1077"/>
                  <a:gd name="T56" fmla="*/ 851 w 879"/>
                  <a:gd name="T57" fmla="*/ 992 h 1077"/>
                  <a:gd name="T58" fmla="*/ 794 w 879"/>
                  <a:gd name="T59" fmla="*/ 907 h 1077"/>
                  <a:gd name="T60" fmla="*/ 822 w 879"/>
                  <a:gd name="T61" fmla="*/ 851 h 1077"/>
                  <a:gd name="T62" fmla="*/ 851 w 879"/>
                  <a:gd name="T63" fmla="*/ 766 h 1077"/>
                  <a:gd name="T64" fmla="*/ 879 w 879"/>
                  <a:gd name="T65" fmla="*/ 737 h 1077"/>
                  <a:gd name="T66" fmla="*/ 851 w 879"/>
                  <a:gd name="T67" fmla="*/ 652 h 1077"/>
                  <a:gd name="T68" fmla="*/ 879 w 879"/>
                  <a:gd name="T69" fmla="*/ 624 h 1077"/>
                  <a:gd name="T70" fmla="*/ 851 w 879"/>
                  <a:gd name="T71" fmla="*/ 595 h 1077"/>
                  <a:gd name="T72" fmla="*/ 794 w 879"/>
                  <a:gd name="T73" fmla="*/ 624 h 1077"/>
                  <a:gd name="T74" fmla="*/ 794 w 879"/>
                  <a:gd name="T75" fmla="*/ 510 h 1077"/>
                  <a:gd name="T76" fmla="*/ 766 w 879"/>
                  <a:gd name="T77" fmla="*/ 482 h 1077"/>
                  <a:gd name="T78" fmla="*/ 794 w 879"/>
                  <a:gd name="T79" fmla="*/ 454 h 1077"/>
                  <a:gd name="T80" fmla="*/ 794 w 879"/>
                  <a:gd name="T81" fmla="*/ 284 h 1077"/>
                  <a:gd name="T82" fmla="*/ 709 w 879"/>
                  <a:gd name="T83" fmla="*/ 142 h 1077"/>
                  <a:gd name="T84" fmla="*/ 766 w 879"/>
                  <a:gd name="T85" fmla="*/ 142 h 1077"/>
                  <a:gd name="T86" fmla="*/ 794 w 879"/>
                  <a:gd name="T87" fmla="*/ 114 h 1077"/>
                  <a:gd name="T88" fmla="*/ 737 w 879"/>
                  <a:gd name="T89" fmla="*/ 85 h 1077"/>
                  <a:gd name="T90" fmla="*/ 737 w 879"/>
                  <a:gd name="T91" fmla="*/ 0 h 1077"/>
                  <a:gd name="T92" fmla="*/ 539 w 879"/>
                  <a:gd name="T93" fmla="*/ 29 h 1077"/>
                  <a:gd name="T94" fmla="*/ 539 w 879"/>
                  <a:gd name="T95" fmla="*/ 57 h 1077"/>
                  <a:gd name="T96" fmla="*/ 482 w 879"/>
                  <a:gd name="T97" fmla="*/ 85 h 1077"/>
                  <a:gd name="T98" fmla="*/ 426 w 879"/>
                  <a:gd name="T99" fmla="*/ 29 h 1077"/>
                  <a:gd name="T100" fmla="*/ 369 w 879"/>
                  <a:gd name="T101" fmla="*/ 85 h 1077"/>
                  <a:gd name="T102" fmla="*/ 369 w 879"/>
                  <a:gd name="T103" fmla="*/ 170 h 1077"/>
                  <a:gd name="T104" fmla="*/ 170 w 879"/>
                  <a:gd name="T105" fmla="*/ 227 h 1077"/>
                  <a:gd name="T106" fmla="*/ 85 w 879"/>
                  <a:gd name="T107" fmla="*/ 284 h 1077"/>
                  <a:gd name="T108" fmla="*/ 85 w 879"/>
                  <a:gd name="T109" fmla="*/ 369 h 1077"/>
                  <a:gd name="T110" fmla="*/ 114 w 879"/>
                  <a:gd name="T111" fmla="*/ 425 h 1077"/>
                  <a:gd name="T112" fmla="*/ 85 w 879"/>
                  <a:gd name="T113" fmla="*/ 482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79" h="1077">
                    <a:moveTo>
                      <a:pt x="85" y="482"/>
                    </a:moveTo>
                    <a:lnTo>
                      <a:pt x="57" y="567"/>
                    </a:lnTo>
                    <a:lnTo>
                      <a:pt x="85" y="567"/>
                    </a:lnTo>
                    <a:lnTo>
                      <a:pt x="114" y="595"/>
                    </a:lnTo>
                    <a:lnTo>
                      <a:pt x="85" y="624"/>
                    </a:lnTo>
                    <a:lnTo>
                      <a:pt x="85" y="681"/>
                    </a:lnTo>
                    <a:lnTo>
                      <a:pt x="29" y="709"/>
                    </a:lnTo>
                    <a:lnTo>
                      <a:pt x="0" y="766"/>
                    </a:lnTo>
                    <a:lnTo>
                      <a:pt x="0" y="794"/>
                    </a:lnTo>
                    <a:lnTo>
                      <a:pt x="57" y="822"/>
                    </a:lnTo>
                    <a:lnTo>
                      <a:pt x="85" y="879"/>
                    </a:lnTo>
                    <a:lnTo>
                      <a:pt x="114" y="907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55" y="794"/>
                    </a:lnTo>
                    <a:lnTo>
                      <a:pt x="284" y="907"/>
                    </a:lnTo>
                    <a:lnTo>
                      <a:pt x="312" y="879"/>
                    </a:lnTo>
                    <a:lnTo>
                      <a:pt x="397" y="936"/>
                    </a:lnTo>
                    <a:lnTo>
                      <a:pt x="454" y="879"/>
                    </a:lnTo>
                    <a:lnTo>
                      <a:pt x="511" y="879"/>
                    </a:lnTo>
                    <a:lnTo>
                      <a:pt x="567" y="964"/>
                    </a:lnTo>
                    <a:lnTo>
                      <a:pt x="539" y="1021"/>
                    </a:lnTo>
                    <a:lnTo>
                      <a:pt x="596" y="1049"/>
                    </a:lnTo>
                    <a:lnTo>
                      <a:pt x="652" y="1021"/>
                    </a:lnTo>
                    <a:lnTo>
                      <a:pt x="709" y="1077"/>
                    </a:lnTo>
                    <a:lnTo>
                      <a:pt x="766" y="1077"/>
                    </a:lnTo>
                    <a:lnTo>
                      <a:pt x="794" y="1049"/>
                    </a:lnTo>
                    <a:lnTo>
                      <a:pt x="766" y="992"/>
                    </a:lnTo>
                    <a:lnTo>
                      <a:pt x="851" y="992"/>
                    </a:lnTo>
                    <a:lnTo>
                      <a:pt x="794" y="907"/>
                    </a:lnTo>
                    <a:lnTo>
                      <a:pt x="822" y="851"/>
                    </a:lnTo>
                    <a:lnTo>
                      <a:pt x="851" y="766"/>
                    </a:lnTo>
                    <a:lnTo>
                      <a:pt x="879" y="737"/>
                    </a:lnTo>
                    <a:lnTo>
                      <a:pt x="851" y="652"/>
                    </a:lnTo>
                    <a:lnTo>
                      <a:pt x="879" y="624"/>
                    </a:lnTo>
                    <a:lnTo>
                      <a:pt x="851" y="595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766" y="482"/>
                    </a:lnTo>
                    <a:lnTo>
                      <a:pt x="794" y="454"/>
                    </a:lnTo>
                    <a:lnTo>
                      <a:pt x="794" y="284"/>
                    </a:lnTo>
                    <a:lnTo>
                      <a:pt x="709" y="142"/>
                    </a:lnTo>
                    <a:lnTo>
                      <a:pt x="766" y="142"/>
                    </a:lnTo>
                    <a:lnTo>
                      <a:pt x="794" y="114"/>
                    </a:lnTo>
                    <a:lnTo>
                      <a:pt x="737" y="85"/>
                    </a:lnTo>
                    <a:lnTo>
                      <a:pt x="737" y="0"/>
                    </a:lnTo>
                    <a:lnTo>
                      <a:pt x="539" y="29"/>
                    </a:lnTo>
                    <a:lnTo>
                      <a:pt x="539" y="57"/>
                    </a:lnTo>
                    <a:lnTo>
                      <a:pt x="482" y="85"/>
                    </a:lnTo>
                    <a:lnTo>
                      <a:pt x="426" y="29"/>
                    </a:lnTo>
                    <a:lnTo>
                      <a:pt x="369" y="85"/>
                    </a:lnTo>
                    <a:lnTo>
                      <a:pt x="369" y="170"/>
                    </a:lnTo>
                    <a:lnTo>
                      <a:pt x="170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14" y="425"/>
                    </a:lnTo>
                    <a:lnTo>
                      <a:pt x="85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1890" y="3493"/>
                <a:ext cx="765" cy="1163"/>
              </a:xfrm>
              <a:custGeom>
                <a:avLst/>
                <a:gdLst>
                  <a:gd name="T0" fmla="*/ 28 w 765"/>
                  <a:gd name="T1" fmla="*/ 227 h 1163"/>
                  <a:gd name="T2" fmla="*/ 28 w 765"/>
                  <a:gd name="T3" fmla="*/ 312 h 1163"/>
                  <a:gd name="T4" fmla="*/ 85 w 765"/>
                  <a:gd name="T5" fmla="*/ 341 h 1163"/>
                  <a:gd name="T6" fmla="*/ 57 w 765"/>
                  <a:gd name="T7" fmla="*/ 369 h 1163"/>
                  <a:gd name="T8" fmla="*/ 0 w 765"/>
                  <a:gd name="T9" fmla="*/ 369 h 1163"/>
                  <a:gd name="T10" fmla="*/ 85 w 765"/>
                  <a:gd name="T11" fmla="*/ 511 h 1163"/>
                  <a:gd name="T12" fmla="*/ 85 w 765"/>
                  <a:gd name="T13" fmla="*/ 681 h 1163"/>
                  <a:gd name="T14" fmla="*/ 57 w 765"/>
                  <a:gd name="T15" fmla="*/ 709 h 1163"/>
                  <a:gd name="T16" fmla="*/ 85 w 765"/>
                  <a:gd name="T17" fmla="*/ 737 h 1163"/>
                  <a:gd name="T18" fmla="*/ 85 w 765"/>
                  <a:gd name="T19" fmla="*/ 851 h 1163"/>
                  <a:gd name="T20" fmla="*/ 142 w 765"/>
                  <a:gd name="T21" fmla="*/ 822 h 1163"/>
                  <a:gd name="T22" fmla="*/ 170 w 765"/>
                  <a:gd name="T23" fmla="*/ 851 h 1163"/>
                  <a:gd name="T24" fmla="*/ 142 w 765"/>
                  <a:gd name="T25" fmla="*/ 879 h 1163"/>
                  <a:gd name="T26" fmla="*/ 170 w 765"/>
                  <a:gd name="T27" fmla="*/ 964 h 1163"/>
                  <a:gd name="T28" fmla="*/ 142 w 765"/>
                  <a:gd name="T29" fmla="*/ 993 h 1163"/>
                  <a:gd name="T30" fmla="*/ 113 w 765"/>
                  <a:gd name="T31" fmla="*/ 1078 h 1163"/>
                  <a:gd name="T32" fmla="*/ 142 w 765"/>
                  <a:gd name="T33" fmla="*/ 1163 h 1163"/>
                  <a:gd name="T34" fmla="*/ 284 w 765"/>
                  <a:gd name="T35" fmla="*/ 1163 h 1163"/>
                  <a:gd name="T36" fmla="*/ 284 w 765"/>
                  <a:gd name="T37" fmla="*/ 1134 h 1163"/>
                  <a:gd name="T38" fmla="*/ 340 w 765"/>
                  <a:gd name="T39" fmla="*/ 1106 h 1163"/>
                  <a:gd name="T40" fmla="*/ 425 w 765"/>
                  <a:gd name="T41" fmla="*/ 1049 h 1163"/>
                  <a:gd name="T42" fmla="*/ 482 w 765"/>
                  <a:gd name="T43" fmla="*/ 1049 h 1163"/>
                  <a:gd name="T44" fmla="*/ 454 w 765"/>
                  <a:gd name="T45" fmla="*/ 993 h 1163"/>
                  <a:gd name="T46" fmla="*/ 482 w 765"/>
                  <a:gd name="T47" fmla="*/ 964 h 1163"/>
                  <a:gd name="T48" fmla="*/ 454 w 765"/>
                  <a:gd name="T49" fmla="*/ 908 h 1163"/>
                  <a:gd name="T50" fmla="*/ 539 w 765"/>
                  <a:gd name="T51" fmla="*/ 851 h 1163"/>
                  <a:gd name="T52" fmla="*/ 567 w 765"/>
                  <a:gd name="T53" fmla="*/ 737 h 1163"/>
                  <a:gd name="T54" fmla="*/ 539 w 765"/>
                  <a:gd name="T55" fmla="*/ 737 h 1163"/>
                  <a:gd name="T56" fmla="*/ 510 w 765"/>
                  <a:gd name="T57" fmla="*/ 681 h 1163"/>
                  <a:gd name="T58" fmla="*/ 567 w 765"/>
                  <a:gd name="T59" fmla="*/ 596 h 1163"/>
                  <a:gd name="T60" fmla="*/ 709 w 765"/>
                  <a:gd name="T61" fmla="*/ 567 h 1163"/>
                  <a:gd name="T62" fmla="*/ 737 w 765"/>
                  <a:gd name="T63" fmla="*/ 539 h 1163"/>
                  <a:gd name="T64" fmla="*/ 680 w 765"/>
                  <a:gd name="T65" fmla="*/ 482 h 1163"/>
                  <a:gd name="T66" fmla="*/ 624 w 765"/>
                  <a:gd name="T67" fmla="*/ 482 h 1163"/>
                  <a:gd name="T68" fmla="*/ 595 w 765"/>
                  <a:gd name="T69" fmla="*/ 454 h 1163"/>
                  <a:gd name="T70" fmla="*/ 652 w 765"/>
                  <a:gd name="T71" fmla="*/ 369 h 1163"/>
                  <a:gd name="T72" fmla="*/ 680 w 765"/>
                  <a:gd name="T73" fmla="*/ 369 h 1163"/>
                  <a:gd name="T74" fmla="*/ 680 w 765"/>
                  <a:gd name="T75" fmla="*/ 256 h 1163"/>
                  <a:gd name="T76" fmla="*/ 765 w 765"/>
                  <a:gd name="T77" fmla="*/ 199 h 1163"/>
                  <a:gd name="T78" fmla="*/ 737 w 765"/>
                  <a:gd name="T79" fmla="*/ 142 h 1163"/>
                  <a:gd name="T80" fmla="*/ 737 w 765"/>
                  <a:gd name="T81" fmla="*/ 114 h 1163"/>
                  <a:gd name="T82" fmla="*/ 595 w 765"/>
                  <a:gd name="T83" fmla="*/ 114 h 1163"/>
                  <a:gd name="T84" fmla="*/ 539 w 765"/>
                  <a:gd name="T85" fmla="*/ 29 h 1163"/>
                  <a:gd name="T86" fmla="*/ 425 w 765"/>
                  <a:gd name="T87" fmla="*/ 0 h 1163"/>
                  <a:gd name="T88" fmla="*/ 369 w 765"/>
                  <a:gd name="T89" fmla="*/ 57 h 1163"/>
                  <a:gd name="T90" fmla="*/ 369 w 765"/>
                  <a:gd name="T91" fmla="*/ 114 h 1163"/>
                  <a:gd name="T92" fmla="*/ 312 w 765"/>
                  <a:gd name="T93" fmla="*/ 142 h 1163"/>
                  <a:gd name="T94" fmla="*/ 284 w 765"/>
                  <a:gd name="T95" fmla="*/ 85 h 1163"/>
                  <a:gd name="T96" fmla="*/ 255 w 765"/>
                  <a:gd name="T97" fmla="*/ 114 h 1163"/>
                  <a:gd name="T98" fmla="*/ 170 w 765"/>
                  <a:gd name="T99" fmla="*/ 85 h 1163"/>
                  <a:gd name="T100" fmla="*/ 142 w 765"/>
                  <a:gd name="T101" fmla="*/ 142 h 1163"/>
                  <a:gd name="T102" fmla="*/ 170 w 765"/>
                  <a:gd name="T103" fmla="*/ 170 h 1163"/>
                  <a:gd name="T104" fmla="*/ 85 w 765"/>
                  <a:gd name="T105" fmla="*/ 227 h 1163"/>
                  <a:gd name="T106" fmla="*/ 28 w 765"/>
                  <a:gd name="T107" fmla="*/ 227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1163">
                    <a:moveTo>
                      <a:pt x="28" y="227"/>
                    </a:moveTo>
                    <a:lnTo>
                      <a:pt x="28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0" y="369"/>
                    </a:lnTo>
                    <a:lnTo>
                      <a:pt x="85" y="511"/>
                    </a:lnTo>
                    <a:lnTo>
                      <a:pt x="85" y="681"/>
                    </a:lnTo>
                    <a:lnTo>
                      <a:pt x="57" y="709"/>
                    </a:lnTo>
                    <a:lnTo>
                      <a:pt x="85" y="737"/>
                    </a:lnTo>
                    <a:lnTo>
                      <a:pt x="85" y="851"/>
                    </a:lnTo>
                    <a:lnTo>
                      <a:pt x="142" y="822"/>
                    </a:lnTo>
                    <a:lnTo>
                      <a:pt x="170" y="851"/>
                    </a:lnTo>
                    <a:lnTo>
                      <a:pt x="142" y="879"/>
                    </a:lnTo>
                    <a:lnTo>
                      <a:pt x="170" y="964"/>
                    </a:lnTo>
                    <a:lnTo>
                      <a:pt x="142" y="993"/>
                    </a:lnTo>
                    <a:lnTo>
                      <a:pt x="113" y="1078"/>
                    </a:lnTo>
                    <a:lnTo>
                      <a:pt x="142" y="1163"/>
                    </a:lnTo>
                    <a:lnTo>
                      <a:pt x="284" y="1163"/>
                    </a:lnTo>
                    <a:lnTo>
                      <a:pt x="284" y="1134"/>
                    </a:lnTo>
                    <a:lnTo>
                      <a:pt x="340" y="1106"/>
                    </a:lnTo>
                    <a:lnTo>
                      <a:pt x="425" y="1049"/>
                    </a:lnTo>
                    <a:lnTo>
                      <a:pt x="482" y="1049"/>
                    </a:lnTo>
                    <a:lnTo>
                      <a:pt x="454" y="993"/>
                    </a:lnTo>
                    <a:lnTo>
                      <a:pt x="482" y="964"/>
                    </a:lnTo>
                    <a:lnTo>
                      <a:pt x="454" y="908"/>
                    </a:lnTo>
                    <a:lnTo>
                      <a:pt x="539" y="851"/>
                    </a:lnTo>
                    <a:lnTo>
                      <a:pt x="567" y="737"/>
                    </a:lnTo>
                    <a:lnTo>
                      <a:pt x="539" y="737"/>
                    </a:lnTo>
                    <a:lnTo>
                      <a:pt x="510" y="681"/>
                    </a:lnTo>
                    <a:lnTo>
                      <a:pt x="567" y="596"/>
                    </a:lnTo>
                    <a:lnTo>
                      <a:pt x="709" y="567"/>
                    </a:lnTo>
                    <a:lnTo>
                      <a:pt x="737" y="539"/>
                    </a:lnTo>
                    <a:lnTo>
                      <a:pt x="680" y="482"/>
                    </a:lnTo>
                    <a:lnTo>
                      <a:pt x="624" y="482"/>
                    </a:lnTo>
                    <a:lnTo>
                      <a:pt x="595" y="454"/>
                    </a:lnTo>
                    <a:lnTo>
                      <a:pt x="652" y="369"/>
                    </a:lnTo>
                    <a:lnTo>
                      <a:pt x="680" y="369"/>
                    </a:lnTo>
                    <a:lnTo>
                      <a:pt x="680" y="256"/>
                    </a:lnTo>
                    <a:lnTo>
                      <a:pt x="765" y="199"/>
                    </a:lnTo>
                    <a:lnTo>
                      <a:pt x="737" y="142"/>
                    </a:lnTo>
                    <a:lnTo>
                      <a:pt x="737" y="114"/>
                    </a:lnTo>
                    <a:lnTo>
                      <a:pt x="595" y="114"/>
                    </a:lnTo>
                    <a:lnTo>
                      <a:pt x="539" y="29"/>
                    </a:lnTo>
                    <a:lnTo>
                      <a:pt x="425" y="0"/>
                    </a:lnTo>
                    <a:lnTo>
                      <a:pt x="369" y="57"/>
                    </a:lnTo>
                    <a:lnTo>
                      <a:pt x="369" y="114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114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85" y="227"/>
                    </a:lnTo>
                    <a:lnTo>
                      <a:pt x="28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704" y="800"/>
                <a:ext cx="908" cy="2240"/>
              </a:xfrm>
              <a:custGeom>
                <a:avLst/>
                <a:gdLst>
                  <a:gd name="T0" fmla="*/ 369 w 908"/>
                  <a:gd name="T1" fmla="*/ 2240 h 2240"/>
                  <a:gd name="T2" fmla="*/ 454 w 908"/>
                  <a:gd name="T3" fmla="*/ 2240 h 2240"/>
                  <a:gd name="T4" fmla="*/ 511 w 908"/>
                  <a:gd name="T5" fmla="*/ 2183 h 2240"/>
                  <a:gd name="T6" fmla="*/ 596 w 908"/>
                  <a:gd name="T7" fmla="*/ 2211 h 2240"/>
                  <a:gd name="T8" fmla="*/ 681 w 908"/>
                  <a:gd name="T9" fmla="*/ 2183 h 2240"/>
                  <a:gd name="T10" fmla="*/ 737 w 908"/>
                  <a:gd name="T11" fmla="*/ 2155 h 2240"/>
                  <a:gd name="T12" fmla="*/ 908 w 908"/>
                  <a:gd name="T13" fmla="*/ 2041 h 2240"/>
                  <a:gd name="T14" fmla="*/ 879 w 908"/>
                  <a:gd name="T15" fmla="*/ 1900 h 2240"/>
                  <a:gd name="T16" fmla="*/ 851 w 908"/>
                  <a:gd name="T17" fmla="*/ 1758 h 2240"/>
                  <a:gd name="T18" fmla="*/ 794 w 908"/>
                  <a:gd name="T19" fmla="*/ 1644 h 2240"/>
                  <a:gd name="T20" fmla="*/ 823 w 908"/>
                  <a:gd name="T21" fmla="*/ 1503 h 2240"/>
                  <a:gd name="T22" fmla="*/ 766 w 908"/>
                  <a:gd name="T23" fmla="*/ 1446 h 2240"/>
                  <a:gd name="T24" fmla="*/ 709 w 908"/>
                  <a:gd name="T25" fmla="*/ 1474 h 2240"/>
                  <a:gd name="T26" fmla="*/ 624 w 908"/>
                  <a:gd name="T27" fmla="*/ 1474 h 2240"/>
                  <a:gd name="T28" fmla="*/ 511 w 908"/>
                  <a:gd name="T29" fmla="*/ 1361 h 2240"/>
                  <a:gd name="T30" fmla="*/ 567 w 908"/>
                  <a:gd name="T31" fmla="*/ 1304 h 2240"/>
                  <a:gd name="T32" fmla="*/ 624 w 908"/>
                  <a:gd name="T33" fmla="*/ 1219 h 2240"/>
                  <a:gd name="T34" fmla="*/ 681 w 908"/>
                  <a:gd name="T35" fmla="*/ 1191 h 2240"/>
                  <a:gd name="T36" fmla="*/ 596 w 908"/>
                  <a:gd name="T37" fmla="*/ 1021 h 2240"/>
                  <a:gd name="T38" fmla="*/ 624 w 908"/>
                  <a:gd name="T39" fmla="*/ 936 h 2240"/>
                  <a:gd name="T40" fmla="*/ 709 w 908"/>
                  <a:gd name="T41" fmla="*/ 822 h 2240"/>
                  <a:gd name="T42" fmla="*/ 681 w 908"/>
                  <a:gd name="T43" fmla="*/ 709 h 2240"/>
                  <a:gd name="T44" fmla="*/ 681 w 908"/>
                  <a:gd name="T45" fmla="*/ 595 h 2240"/>
                  <a:gd name="T46" fmla="*/ 596 w 908"/>
                  <a:gd name="T47" fmla="*/ 539 h 2240"/>
                  <a:gd name="T48" fmla="*/ 624 w 908"/>
                  <a:gd name="T49" fmla="*/ 369 h 2240"/>
                  <a:gd name="T50" fmla="*/ 709 w 908"/>
                  <a:gd name="T51" fmla="*/ 114 h 2240"/>
                  <a:gd name="T52" fmla="*/ 737 w 908"/>
                  <a:gd name="T53" fmla="*/ 0 h 2240"/>
                  <a:gd name="T54" fmla="*/ 567 w 908"/>
                  <a:gd name="T55" fmla="*/ 170 h 2240"/>
                  <a:gd name="T56" fmla="*/ 426 w 908"/>
                  <a:gd name="T57" fmla="*/ 255 h 2240"/>
                  <a:gd name="T58" fmla="*/ 256 w 908"/>
                  <a:gd name="T59" fmla="*/ 425 h 2240"/>
                  <a:gd name="T60" fmla="*/ 284 w 908"/>
                  <a:gd name="T61" fmla="*/ 709 h 2240"/>
                  <a:gd name="T62" fmla="*/ 170 w 908"/>
                  <a:gd name="T63" fmla="*/ 709 h 2240"/>
                  <a:gd name="T64" fmla="*/ 142 w 908"/>
                  <a:gd name="T65" fmla="*/ 822 h 2240"/>
                  <a:gd name="T66" fmla="*/ 0 w 908"/>
                  <a:gd name="T67" fmla="*/ 794 h 2240"/>
                  <a:gd name="T68" fmla="*/ 57 w 908"/>
                  <a:gd name="T69" fmla="*/ 851 h 2240"/>
                  <a:gd name="T70" fmla="*/ 114 w 908"/>
                  <a:gd name="T71" fmla="*/ 907 h 2240"/>
                  <a:gd name="T72" fmla="*/ 227 w 908"/>
                  <a:gd name="T73" fmla="*/ 1049 h 2240"/>
                  <a:gd name="T74" fmla="*/ 170 w 908"/>
                  <a:gd name="T75" fmla="*/ 1162 h 2240"/>
                  <a:gd name="T76" fmla="*/ 142 w 908"/>
                  <a:gd name="T77" fmla="*/ 1304 h 2240"/>
                  <a:gd name="T78" fmla="*/ 29 w 908"/>
                  <a:gd name="T79" fmla="*/ 1361 h 2240"/>
                  <a:gd name="T80" fmla="*/ 114 w 908"/>
                  <a:gd name="T81" fmla="*/ 1531 h 2240"/>
                  <a:gd name="T82" fmla="*/ 142 w 908"/>
                  <a:gd name="T83" fmla="*/ 1786 h 2240"/>
                  <a:gd name="T84" fmla="*/ 170 w 908"/>
                  <a:gd name="T85" fmla="*/ 1956 h 2240"/>
                  <a:gd name="T86" fmla="*/ 256 w 908"/>
                  <a:gd name="T87" fmla="*/ 2098 h 2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08" h="2240">
                    <a:moveTo>
                      <a:pt x="227" y="2126"/>
                    </a:moveTo>
                    <a:lnTo>
                      <a:pt x="369" y="2240"/>
                    </a:lnTo>
                    <a:lnTo>
                      <a:pt x="426" y="2211"/>
                    </a:lnTo>
                    <a:lnTo>
                      <a:pt x="454" y="2240"/>
                    </a:lnTo>
                    <a:lnTo>
                      <a:pt x="482" y="2183"/>
                    </a:lnTo>
                    <a:lnTo>
                      <a:pt x="511" y="2183"/>
                    </a:lnTo>
                    <a:lnTo>
                      <a:pt x="539" y="2183"/>
                    </a:lnTo>
                    <a:lnTo>
                      <a:pt x="596" y="2211"/>
                    </a:lnTo>
                    <a:lnTo>
                      <a:pt x="624" y="2183"/>
                    </a:lnTo>
                    <a:lnTo>
                      <a:pt x="681" y="2183"/>
                    </a:lnTo>
                    <a:lnTo>
                      <a:pt x="709" y="2240"/>
                    </a:lnTo>
                    <a:lnTo>
                      <a:pt x="737" y="2155"/>
                    </a:lnTo>
                    <a:lnTo>
                      <a:pt x="851" y="2126"/>
                    </a:lnTo>
                    <a:lnTo>
                      <a:pt x="908" y="2041"/>
                    </a:lnTo>
                    <a:lnTo>
                      <a:pt x="851" y="1956"/>
                    </a:lnTo>
                    <a:lnTo>
                      <a:pt x="879" y="1900"/>
                    </a:lnTo>
                    <a:lnTo>
                      <a:pt x="823" y="1815"/>
                    </a:lnTo>
                    <a:lnTo>
                      <a:pt x="851" y="1758"/>
                    </a:lnTo>
                    <a:lnTo>
                      <a:pt x="794" y="1758"/>
                    </a:lnTo>
                    <a:lnTo>
                      <a:pt x="794" y="1644"/>
                    </a:lnTo>
                    <a:lnTo>
                      <a:pt x="851" y="1559"/>
                    </a:lnTo>
                    <a:lnTo>
                      <a:pt x="823" y="1503"/>
                    </a:lnTo>
                    <a:lnTo>
                      <a:pt x="851" y="1474"/>
                    </a:lnTo>
                    <a:lnTo>
                      <a:pt x="766" y="1446"/>
                    </a:lnTo>
                    <a:lnTo>
                      <a:pt x="737" y="1474"/>
                    </a:lnTo>
                    <a:lnTo>
                      <a:pt x="709" y="1474"/>
                    </a:lnTo>
                    <a:lnTo>
                      <a:pt x="624" y="1503"/>
                    </a:lnTo>
                    <a:lnTo>
                      <a:pt x="624" y="1474"/>
                    </a:lnTo>
                    <a:lnTo>
                      <a:pt x="624" y="1446"/>
                    </a:lnTo>
                    <a:lnTo>
                      <a:pt x="511" y="1361"/>
                    </a:lnTo>
                    <a:lnTo>
                      <a:pt x="511" y="1304"/>
                    </a:lnTo>
                    <a:lnTo>
                      <a:pt x="567" y="1304"/>
                    </a:lnTo>
                    <a:lnTo>
                      <a:pt x="624" y="1248"/>
                    </a:lnTo>
                    <a:lnTo>
                      <a:pt x="624" y="1219"/>
                    </a:lnTo>
                    <a:lnTo>
                      <a:pt x="652" y="1191"/>
                    </a:lnTo>
                    <a:lnTo>
                      <a:pt x="681" y="1191"/>
                    </a:lnTo>
                    <a:lnTo>
                      <a:pt x="652" y="1106"/>
                    </a:lnTo>
                    <a:lnTo>
                      <a:pt x="596" y="1021"/>
                    </a:lnTo>
                    <a:lnTo>
                      <a:pt x="624" y="992"/>
                    </a:lnTo>
                    <a:lnTo>
                      <a:pt x="624" y="936"/>
                    </a:lnTo>
                    <a:lnTo>
                      <a:pt x="709" y="907"/>
                    </a:lnTo>
                    <a:lnTo>
                      <a:pt x="709" y="822"/>
                    </a:lnTo>
                    <a:lnTo>
                      <a:pt x="737" y="794"/>
                    </a:lnTo>
                    <a:lnTo>
                      <a:pt x="681" y="709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624"/>
                    </a:lnTo>
                    <a:lnTo>
                      <a:pt x="596" y="539"/>
                    </a:lnTo>
                    <a:lnTo>
                      <a:pt x="652" y="482"/>
                    </a:lnTo>
                    <a:lnTo>
                      <a:pt x="624" y="369"/>
                    </a:lnTo>
                    <a:lnTo>
                      <a:pt x="737" y="199"/>
                    </a:lnTo>
                    <a:lnTo>
                      <a:pt x="709" y="114"/>
                    </a:lnTo>
                    <a:lnTo>
                      <a:pt x="737" y="85"/>
                    </a:lnTo>
                    <a:lnTo>
                      <a:pt x="737" y="0"/>
                    </a:lnTo>
                    <a:lnTo>
                      <a:pt x="567" y="85"/>
                    </a:lnTo>
                    <a:lnTo>
                      <a:pt x="567" y="170"/>
                    </a:lnTo>
                    <a:lnTo>
                      <a:pt x="482" y="255"/>
                    </a:lnTo>
                    <a:lnTo>
                      <a:pt x="426" y="255"/>
                    </a:lnTo>
                    <a:lnTo>
                      <a:pt x="312" y="425"/>
                    </a:lnTo>
                    <a:lnTo>
                      <a:pt x="256" y="425"/>
                    </a:lnTo>
                    <a:lnTo>
                      <a:pt x="284" y="624"/>
                    </a:lnTo>
                    <a:lnTo>
                      <a:pt x="284" y="709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99" y="794"/>
                    </a:lnTo>
                    <a:lnTo>
                      <a:pt x="142" y="822"/>
                    </a:lnTo>
                    <a:lnTo>
                      <a:pt x="85" y="766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85" y="936"/>
                    </a:lnTo>
                    <a:lnTo>
                      <a:pt x="114" y="907"/>
                    </a:lnTo>
                    <a:lnTo>
                      <a:pt x="142" y="992"/>
                    </a:lnTo>
                    <a:lnTo>
                      <a:pt x="227" y="1049"/>
                    </a:lnTo>
                    <a:lnTo>
                      <a:pt x="170" y="1134"/>
                    </a:lnTo>
                    <a:lnTo>
                      <a:pt x="170" y="1162"/>
                    </a:lnTo>
                    <a:lnTo>
                      <a:pt x="199" y="1191"/>
                    </a:lnTo>
                    <a:lnTo>
                      <a:pt x="142" y="1304"/>
                    </a:lnTo>
                    <a:lnTo>
                      <a:pt x="114" y="1276"/>
                    </a:lnTo>
                    <a:lnTo>
                      <a:pt x="29" y="1361"/>
                    </a:lnTo>
                    <a:lnTo>
                      <a:pt x="29" y="1418"/>
                    </a:lnTo>
                    <a:lnTo>
                      <a:pt x="114" y="1531"/>
                    </a:lnTo>
                    <a:lnTo>
                      <a:pt x="57" y="1644"/>
                    </a:lnTo>
                    <a:lnTo>
                      <a:pt x="142" y="1786"/>
                    </a:lnTo>
                    <a:lnTo>
                      <a:pt x="85" y="1786"/>
                    </a:lnTo>
                    <a:lnTo>
                      <a:pt x="170" y="1956"/>
                    </a:lnTo>
                    <a:lnTo>
                      <a:pt x="170" y="2013"/>
                    </a:lnTo>
                    <a:lnTo>
                      <a:pt x="256" y="2098"/>
                    </a:lnTo>
                    <a:lnTo>
                      <a:pt x="227" y="21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2769" y="1651"/>
                <a:ext cx="1191" cy="1389"/>
              </a:xfrm>
              <a:custGeom>
                <a:avLst/>
                <a:gdLst>
                  <a:gd name="T0" fmla="*/ 227 w 1191"/>
                  <a:gd name="T1" fmla="*/ 1162 h 1389"/>
                  <a:gd name="T2" fmla="*/ 368 w 1191"/>
                  <a:gd name="T3" fmla="*/ 1190 h 1389"/>
                  <a:gd name="T4" fmla="*/ 397 w 1191"/>
                  <a:gd name="T5" fmla="*/ 1190 h 1389"/>
                  <a:gd name="T6" fmla="*/ 453 w 1191"/>
                  <a:gd name="T7" fmla="*/ 1134 h 1389"/>
                  <a:gd name="T8" fmla="*/ 624 w 1191"/>
                  <a:gd name="T9" fmla="*/ 1077 h 1389"/>
                  <a:gd name="T10" fmla="*/ 850 w 1191"/>
                  <a:gd name="T11" fmla="*/ 1389 h 1389"/>
                  <a:gd name="T12" fmla="*/ 935 w 1191"/>
                  <a:gd name="T13" fmla="*/ 1275 h 1389"/>
                  <a:gd name="T14" fmla="*/ 1020 w 1191"/>
                  <a:gd name="T15" fmla="*/ 1275 h 1389"/>
                  <a:gd name="T16" fmla="*/ 1134 w 1191"/>
                  <a:gd name="T17" fmla="*/ 1304 h 1389"/>
                  <a:gd name="T18" fmla="*/ 1191 w 1191"/>
                  <a:gd name="T19" fmla="*/ 1247 h 1389"/>
                  <a:gd name="T20" fmla="*/ 1105 w 1191"/>
                  <a:gd name="T21" fmla="*/ 1105 h 1389"/>
                  <a:gd name="T22" fmla="*/ 1077 w 1191"/>
                  <a:gd name="T23" fmla="*/ 935 h 1389"/>
                  <a:gd name="T24" fmla="*/ 1049 w 1191"/>
                  <a:gd name="T25" fmla="*/ 680 h 1389"/>
                  <a:gd name="T26" fmla="*/ 964 w 1191"/>
                  <a:gd name="T27" fmla="*/ 510 h 1389"/>
                  <a:gd name="T28" fmla="*/ 1077 w 1191"/>
                  <a:gd name="T29" fmla="*/ 453 h 1389"/>
                  <a:gd name="T30" fmla="*/ 1105 w 1191"/>
                  <a:gd name="T31" fmla="*/ 311 h 1389"/>
                  <a:gd name="T32" fmla="*/ 1162 w 1191"/>
                  <a:gd name="T33" fmla="*/ 198 h 1389"/>
                  <a:gd name="T34" fmla="*/ 992 w 1191"/>
                  <a:gd name="T35" fmla="*/ 226 h 1389"/>
                  <a:gd name="T36" fmla="*/ 907 w 1191"/>
                  <a:gd name="T37" fmla="*/ 255 h 1389"/>
                  <a:gd name="T38" fmla="*/ 822 w 1191"/>
                  <a:gd name="T39" fmla="*/ 255 h 1389"/>
                  <a:gd name="T40" fmla="*/ 652 w 1191"/>
                  <a:gd name="T41" fmla="*/ 141 h 1389"/>
                  <a:gd name="T42" fmla="*/ 595 w 1191"/>
                  <a:gd name="T43" fmla="*/ 56 h 1389"/>
                  <a:gd name="T44" fmla="*/ 538 w 1191"/>
                  <a:gd name="T45" fmla="*/ 0 h 1389"/>
                  <a:gd name="T46" fmla="*/ 482 w 1191"/>
                  <a:gd name="T47" fmla="*/ 56 h 1389"/>
                  <a:gd name="T48" fmla="*/ 340 w 1191"/>
                  <a:gd name="T49" fmla="*/ 28 h 1389"/>
                  <a:gd name="T50" fmla="*/ 113 w 1191"/>
                  <a:gd name="T51" fmla="*/ 141 h 1389"/>
                  <a:gd name="T52" fmla="*/ 0 w 1191"/>
                  <a:gd name="T53" fmla="*/ 226 h 1389"/>
                  <a:gd name="T54" fmla="*/ 28 w 1191"/>
                  <a:gd name="T55" fmla="*/ 283 h 1389"/>
                  <a:gd name="T56" fmla="*/ 57 w 1191"/>
                  <a:gd name="T57" fmla="*/ 397 h 1389"/>
                  <a:gd name="T58" fmla="*/ 113 w 1191"/>
                  <a:gd name="T59" fmla="*/ 538 h 1389"/>
                  <a:gd name="T60" fmla="*/ 85 w 1191"/>
                  <a:gd name="T61" fmla="*/ 623 h 1389"/>
                  <a:gd name="T62" fmla="*/ 142 w 1191"/>
                  <a:gd name="T63" fmla="*/ 737 h 1389"/>
                  <a:gd name="T64" fmla="*/ 170 w 1191"/>
                  <a:gd name="T65" fmla="*/ 1020 h 1389"/>
                  <a:gd name="T66" fmla="*/ 142 w 1191"/>
                  <a:gd name="T67" fmla="*/ 1162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1389">
                    <a:moveTo>
                      <a:pt x="170" y="1219"/>
                    </a:moveTo>
                    <a:lnTo>
                      <a:pt x="227" y="1162"/>
                    </a:lnTo>
                    <a:lnTo>
                      <a:pt x="283" y="1219"/>
                    </a:lnTo>
                    <a:lnTo>
                      <a:pt x="368" y="1190"/>
                    </a:lnTo>
                    <a:lnTo>
                      <a:pt x="368" y="1162"/>
                    </a:lnTo>
                    <a:lnTo>
                      <a:pt x="397" y="1190"/>
                    </a:lnTo>
                    <a:lnTo>
                      <a:pt x="397" y="1134"/>
                    </a:lnTo>
                    <a:lnTo>
                      <a:pt x="453" y="1134"/>
                    </a:lnTo>
                    <a:lnTo>
                      <a:pt x="510" y="1049"/>
                    </a:lnTo>
                    <a:lnTo>
                      <a:pt x="624" y="1077"/>
                    </a:lnTo>
                    <a:lnTo>
                      <a:pt x="822" y="1332"/>
                    </a:lnTo>
                    <a:lnTo>
                      <a:pt x="850" y="1389"/>
                    </a:lnTo>
                    <a:lnTo>
                      <a:pt x="964" y="1332"/>
                    </a:lnTo>
                    <a:lnTo>
                      <a:pt x="935" y="1275"/>
                    </a:lnTo>
                    <a:lnTo>
                      <a:pt x="992" y="1247"/>
                    </a:lnTo>
                    <a:lnTo>
                      <a:pt x="1020" y="1275"/>
                    </a:lnTo>
                    <a:lnTo>
                      <a:pt x="1077" y="1247"/>
                    </a:lnTo>
                    <a:lnTo>
                      <a:pt x="1134" y="1304"/>
                    </a:lnTo>
                    <a:lnTo>
                      <a:pt x="1162" y="1275"/>
                    </a:lnTo>
                    <a:lnTo>
                      <a:pt x="1191" y="1247"/>
                    </a:lnTo>
                    <a:lnTo>
                      <a:pt x="1105" y="1162"/>
                    </a:lnTo>
                    <a:lnTo>
                      <a:pt x="1105" y="1105"/>
                    </a:lnTo>
                    <a:lnTo>
                      <a:pt x="1020" y="935"/>
                    </a:lnTo>
                    <a:lnTo>
                      <a:pt x="1077" y="935"/>
                    </a:lnTo>
                    <a:lnTo>
                      <a:pt x="992" y="793"/>
                    </a:lnTo>
                    <a:lnTo>
                      <a:pt x="1049" y="680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1049" y="425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105" y="311"/>
                    </a:lnTo>
                    <a:lnTo>
                      <a:pt x="1105" y="283"/>
                    </a:lnTo>
                    <a:lnTo>
                      <a:pt x="1162" y="198"/>
                    </a:lnTo>
                    <a:lnTo>
                      <a:pt x="1077" y="141"/>
                    </a:lnTo>
                    <a:lnTo>
                      <a:pt x="992" y="226"/>
                    </a:lnTo>
                    <a:lnTo>
                      <a:pt x="964" y="198"/>
                    </a:lnTo>
                    <a:lnTo>
                      <a:pt x="907" y="255"/>
                    </a:lnTo>
                    <a:lnTo>
                      <a:pt x="879" y="198"/>
                    </a:lnTo>
                    <a:lnTo>
                      <a:pt x="822" y="255"/>
                    </a:lnTo>
                    <a:lnTo>
                      <a:pt x="709" y="141"/>
                    </a:lnTo>
                    <a:lnTo>
                      <a:pt x="652" y="141"/>
                    </a:lnTo>
                    <a:lnTo>
                      <a:pt x="567" y="85"/>
                    </a:lnTo>
                    <a:lnTo>
                      <a:pt x="595" y="56"/>
                    </a:lnTo>
                    <a:lnTo>
                      <a:pt x="538" y="56"/>
                    </a:lnTo>
                    <a:lnTo>
                      <a:pt x="538" y="0"/>
                    </a:lnTo>
                    <a:lnTo>
                      <a:pt x="482" y="0"/>
                    </a:lnTo>
                    <a:lnTo>
                      <a:pt x="482" y="56"/>
                    </a:lnTo>
                    <a:lnTo>
                      <a:pt x="425" y="85"/>
                    </a:lnTo>
                    <a:lnTo>
                      <a:pt x="340" y="28"/>
                    </a:lnTo>
                    <a:lnTo>
                      <a:pt x="312" y="113"/>
                    </a:lnTo>
                    <a:lnTo>
                      <a:pt x="113" y="141"/>
                    </a:lnTo>
                    <a:lnTo>
                      <a:pt x="57" y="113"/>
                    </a:lnTo>
                    <a:lnTo>
                      <a:pt x="0" y="226"/>
                    </a:lnTo>
                    <a:lnTo>
                      <a:pt x="28" y="255"/>
                    </a:lnTo>
                    <a:lnTo>
                      <a:pt x="28" y="283"/>
                    </a:lnTo>
                    <a:lnTo>
                      <a:pt x="85" y="368"/>
                    </a:lnTo>
                    <a:lnTo>
                      <a:pt x="57" y="397"/>
                    </a:lnTo>
                    <a:lnTo>
                      <a:pt x="113" y="425"/>
                    </a:lnTo>
                    <a:lnTo>
                      <a:pt x="113" y="538"/>
                    </a:lnTo>
                    <a:lnTo>
                      <a:pt x="85" y="567"/>
                    </a:lnTo>
                    <a:lnTo>
                      <a:pt x="85" y="623"/>
                    </a:lnTo>
                    <a:lnTo>
                      <a:pt x="113" y="595"/>
                    </a:lnTo>
                    <a:lnTo>
                      <a:pt x="142" y="737"/>
                    </a:lnTo>
                    <a:lnTo>
                      <a:pt x="113" y="878"/>
                    </a:lnTo>
                    <a:lnTo>
                      <a:pt x="170" y="1020"/>
                    </a:lnTo>
                    <a:lnTo>
                      <a:pt x="142" y="1049"/>
                    </a:lnTo>
                    <a:lnTo>
                      <a:pt x="142" y="1162"/>
                    </a:lnTo>
                    <a:lnTo>
                      <a:pt x="170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911" y="375"/>
                <a:ext cx="1077" cy="1531"/>
              </a:xfrm>
              <a:custGeom>
                <a:avLst/>
                <a:gdLst>
                  <a:gd name="T0" fmla="*/ 198 w 1077"/>
                  <a:gd name="T1" fmla="*/ 1304 h 1531"/>
                  <a:gd name="T2" fmla="*/ 283 w 1077"/>
                  <a:gd name="T3" fmla="*/ 1361 h 1531"/>
                  <a:gd name="T4" fmla="*/ 340 w 1077"/>
                  <a:gd name="T5" fmla="*/ 1332 h 1531"/>
                  <a:gd name="T6" fmla="*/ 340 w 1077"/>
                  <a:gd name="T7" fmla="*/ 1276 h 1531"/>
                  <a:gd name="T8" fmla="*/ 396 w 1077"/>
                  <a:gd name="T9" fmla="*/ 1276 h 1531"/>
                  <a:gd name="T10" fmla="*/ 396 w 1077"/>
                  <a:gd name="T11" fmla="*/ 1332 h 1531"/>
                  <a:gd name="T12" fmla="*/ 453 w 1077"/>
                  <a:gd name="T13" fmla="*/ 1332 h 1531"/>
                  <a:gd name="T14" fmla="*/ 425 w 1077"/>
                  <a:gd name="T15" fmla="*/ 1361 h 1531"/>
                  <a:gd name="T16" fmla="*/ 510 w 1077"/>
                  <a:gd name="T17" fmla="*/ 1417 h 1531"/>
                  <a:gd name="T18" fmla="*/ 567 w 1077"/>
                  <a:gd name="T19" fmla="*/ 1417 h 1531"/>
                  <a:gd name="T20" fmla="*/ 680 w 1077"/>
                  <a:gd name="T21" fmla="*/ 1531 h 1531"/>
                  <a:gd name="T22" fmla="*/ 737 w 1077"/>
                  <a:gd name="T23" fmla="*/ 1474 h 1531"/>
                  <a:gd name="T24" fmla="*/ 765 w 1077"/>
                  <a:gd name="T25" fmla="*/ 1531 h 1531"/>
                  <a:gd name="T26" fmla="*/ 822 w 1077"/>
                  <a:gd name="T27" fmla="*/ 1474 h 1531"/>
                  <a:gd name="T28" fmla="*/ 850 w 1077"/>
                  <a:gd name="T29" fmla="*/ 1502 h 1531"/>
                  <a:gd name="T30" fmla="*/ 935 w 1077"/>
                  <a:gd name="T31" fmla="*/ 1417 h 1531"/>
                  <a:gd name="T32" fmla="*/ 907 w 1077"/>
                  <a:gd name="T33" fmla="*/ 1332 h 1531"/>
                  <a:gd name="T34" fmla="*/ 878 w 1077"/>
                  <a:gd name="T35" fmla="*/ 1361 h 1531"/>
                  <a:gd name="T36" fmla="*/ 850 w 1077"/>
                  <a:gd name="T37" fmla="*/ 1276 h 1531"/>
                  <a:gd name="T38" fmla="*/ 793 w 1077"/>
                  <a:gd name="T39" fmla="*/ 1276 h 1531"/>
                  <a:gd name="T40" fmla="*/ 793 w 1077"/>
                  <a:gd name="T41" fmla="*/ 1219 h 1531"/>
                  <a:gd name="T42" fmla="*/ 878 w 1077"/>
                  <a:gd name="T43" fmla="*/ 1191 h 1531"/>
                  <a:gd name="T44" fmla="*/ 935 w 1077"/>
                  <a:gd name="T45" fmla="*/ 1247 h 1531"/>
                  <a:gd name="T46" fmla="*/ 992 w 1077"/>
                  <a:gd name="T47" fmla="*/ 1219 h 1531"/>
                  <a:gd name="T48" fmla="*/ 963 w 1077"/>
                  <a:gd name="T49" fmla="*/ 1134 h 1531"/>
                  <a:gd name="T50" fmla="*/ 1020 w 1077"/>
                  <a:gd name="T51" fmla="*/ 1106 h 1531"/>
                  <a:gd name="T52" fmla="*/ 1077 w 1077"/>
                  <a:gd name="T53" fmla="*/ 1134 h 1531"/>
                  <a:gd name="T54" fmla="*/ 1077 w 1077"/>
                  <a:gd name="T55" fmla="*/ 1049 h 1531"/>
                  <a:gd name="T56" fmla="*/ 1049 w 1077"/>
                  <a:gd name="T57" fmla="*/ 850 h 1531"/>
                  <a:gd name="T58" fmla="*/ 935 w 1077"/>
                  <a:gd name="T59" fmla="*/ 680 h 1531"/>
                  <a:gd name="T60" fmla="*/ 907 w 1077"/>
                  <a:gd name="T61" fmla="*/ 709 h 1531"/>
                  <a:gd name="T62" fmla="*/ 850 w 1077"/>
                  <a:gd name="T63" fmla="*/ 680 h 1531"/>
                  <a:gd name="T64" fmla="*/ 822 w 1077"/>
                  <a:gd name="T65" fmla="*/ 624 h 1531"/>
                  <a:gd name="T66" fmla="*/ 765 w 1077"/>
                  <a:gd name="T67" fmla="*/ 624 h 1531"/>
                  <a:gd name="T68" fmla="*/ 623 w 1077"/>
                  <a:gd name="T69" fmla="*/ 595 h 1531"/>
                  <a:gd name="T70" fmla="*/ 595 w 1077"/>
                  <a:gd name="T71" fmla="*/ 425 h 1531"/>
                  <a:gd name="T72" fmla="*/ 595 w 1077"/>
                  <a:gd name="T73" fmla="*/ 397 h 1531"/>
                  <a:gd name="T74" fmla="*/ 567 w 1077"/>
                  <a:gd name="T75" fmla="*/ 312 h 1531"/>
                  <a:gd name="T76" fmla="*/ 453 w 1077"/>
                  <a:gd name="T77" fmla="*/ 283 h 1531"/>
                  <a:gd name="T78" fmla="*/ 340 w 1077"/>
                  <a:gd name="T79" fmla="*/ 227 h 1531"/>
                  <a:gd name="T80" fmla="*/ 368 w 1077"/>
                  <a:gd name="T81" fmla="*/ 170 h 1531"/>
                  <a:gd name="T82" fmla="*/ 226 w 1077"/>
                  <a:gd name="T83" fmla="*/ 0 h 1531"/>
                  <a:gd name="T84" fmla="*/ 170 w 1077"/>
                  <a:gd name="T85" fmla="*/ 0 h 1531"/>
                  <a:gd name="T86" fmla="*/ 113 w 1077"/>
                  <a:gd name="T87" fmla="*/ 28 h 1531"/>
                  <a:gd name="T88" fmla="*/ 28 w 1077"/>
                  <a:gd name="T89" fmla="*/ 0 h 1531"/>
                  <a:gd name="T90" fmla="*/ 0 w 1077"/>
                  <a:gd name="T91" fmla="*/ 113 h 1531"/>
                  <a:gd name="T92" fmla="*/ 56 w 1077"/>
                  <a:gd name="T93" fmla="*/ 368 h 1531"/>
                  <a:gd name="T94" fmla="*/ 0 w 1077"/>
                  <a:gd name="T95" fmla="*/ 482 h 1531"/>
                  <a:gd name="T96" fmla="*/ 56 w 1077"/>
                  <a:gd name="T97" fmla="*/ 510 h 1531"/>
                  <a:gd name="T98" fmla="*/ 28 w 1077"/>
                  <a:gd name="T99" fmla="*/ 567 h 1531"/>
                  <a:gd name="T100" fmla="*/ 85 w 1077"/>
                  <a:gd name="T101" fmla="*/ 595 h 1531"/>
                  <a:gd name="T102" fmla="*/ 85 w 1077"/>
                  <a:gd name="T103" fmla="*/ 794 h 1531"/>
                  <a:gd name="T104" fmla="*/ 113 w 1077"/>
                  <a:gd name="T105" fmla="*/ 850 h 1531"/>
                  <a:gd name="T106" fmla="*/ 28 w 1077"/>
                  <a:gd name="T107" fmla="*/ 935 h 1531"/>
                  <a:gd name="T108" fmla="*/ 28 w 1077"/>
                  <a:gd name="T109" fmla="*/ 992 h 1531"/>
                  <a:gd name="T110" fmla="*/ 85 w 1077"/>
                  <a:gd name="T111" fmla="*/ 1020 h 1531"/>
                  <a:gd name="T112" fmla="*/ 28 w 1077"/>
                  <a:gd name="T113" fmla="*/ 1077 h 1531"/>
                  <a:gd name="T114" fmla="*/ 113 w 1077"/>
                  <a:gd name="T115" fmla="*/ 1191 h 1531"/>
                  <a:gd name="T116" fmla="*/ 170 w 1077"/>
                  <a:gd name="T117" fmla="*/ 1219 h 1531"/>
                  <a:gd name="T118" fmla="*/ 198 w 1077"/>
                  <a:gd name="T119" fmla="*/ 130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7" h="1531">
                    <a:moveTo>
                      <a:pt x="198" y="1304"/>
                    </a:moveTo>
                    <a:lnTo>
                      <a:pt x="283" y="1361"/>
                    </a:lnTo>
                    <a:lnTo>
                      <a:pt x="340" y="1332"/>
                    </a:lnTo>
                    <a:lnTo>
                      <a:pt x="340" y="1276"/>
                    </a:lnTo>
                    <a:lnTo>
                      <a:pt x="396" y="1276"/>
                    </a:lnTo>
                    <a:lnTo>
                      <a:pt x="396" y="1332"/>
                    </a:lnTo>
                    <a:lnTo>
                      <a:pt x="453" y="1332"/>
                    </a:lnTo>
                    <a:lnTo>
                      <a:pt x="425" y="1361"/>
                    </a:lnTo>
                    <a:lnTo>
                      <a:pt x="510" y="1417"/>
                    </a:lnTo>
                    <a:lnTo>
                      <a:pt x="567" y="1417"/>
                    </a:lnTo>
                    <a:lnTo>
                      <a:pt x="680" y="1531"/>
                    </a:lnTo>
                    <a:lnTo>
                      <a:pt x="737" y="1474"/>
                    </a:lnTo>
                    <a:lnTo>
                      <a:pt x="765" y="1531"/>
                    </a:lnTo>
                    <a:lnTo>
                      <a:pt x="822" y="1474"/>
                    </a:lnTo>
                    <a:lnTo>
                      <a:pt x="850" y="1502"/>
                    </a:lnTo>
                    <a:lnTo>
                      <a:pt x="935" y="1417"/>
                    </a:lnTo>
                    <a:lnTo>
                      <a:pt x="907" y="1332"/>
                    </a:lnTo>
                    <a:lnTo>
                      <a:pt x="878" y="1361"/>
                    </a:lnTo>
                    <a:lnTo>
                      <a:pt x="850" y="1276"/>
                    </a:lnTo>
                    <a:lnTo>
                      <a:pt x="793" y="1276"/>
                    </a:lnTo>
                    <a:lnTo>
                      <a:pt x="793" y="1219"/>
                    </a:lnTo>
                    <a:lnTo>
                      <a:pt x="878" y="1191"/>
                    </a:lnTo>
                    <a:lnTo>
                      <a:pt x="935" y="1247"/>
                    </a:lnTo>
                    <a:lnTo>
                      <a:pt x="992" y="1219"/>
                    </a:lnTo>
                    <a:lnTo>
                      <a:pt x="963" y="1134"/>
                    </a:lnTo>
                    <a:lnTo>
                      <a:pt x="1020" y="1106"/>
                    </a:lnTo>
                    <a:lnTo>
                      <a:pt x="1077" y="1134"/>
                    </a:lnTo>
                    <a:lnTo>
                      <a:pt x="1077" y="1049"/>
                    </a:lnTo>
                    <a:lnTo>
                      <a:pt x="1049" y="850"/>
                    </a:lnTo>
                    <a:lnTo>
                      <a:pt x="935" y="680"/>
                    </a:lnTo>
                    <a:lnTo>
                      <a:pt x="907" y="709"/>
                    </a:lnTo>
                    <a:lnTo>
                      <a:pt x="850" y="680"/>
                    </a:lnTo>
                    <a:lnTo>
                      <a:pt x="822" y="624"/>
                    </a:lnTo>
                    <a:lnTo>
                      <a:pt x="765" y="624"/>
                    </a:lnTo>
                    <a:lnTo>
                      <a:pt x="623" y="595"/>
                    </a:lnTo>
                    <a:lnTo>
                      <a:pt x="595" y="425"/>
                    </a:lnTo>
                    <a:lnTo>
                      <a:pt x="595" y="397"/>
                    </a:lnTo>
                    <a:lnTo>
                      <a:pt x="567" y="312"/>
                    </a:lnTo>
                    <a:lnTo>
                      <a:pt x="453" y="283"/>
                    </a:lnTo>
                    <a:lnTo>
                      <a:pt x="340" y="227"/>
                    </a:lnTo>
                    <a:lnTo>
                      <a:pt x="368" y="170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28" y="0"/>
                    </a:lnTo>
                    <a:lnTo>
                      <a:pt x="0" y="113"/>
                    </a:lnTo>
                    <a:lnTo>
                      <a:pt x="56" y="368"/>
                    </a:lnTo>
                    <a:lnTo>
                      <a:pt x="0" y="482"/>
                    </a:lnTo>
                    <a:lnTo>
                      <a:pt x="56" y="510"/>
                    </a:lnTo>
                    <a:lnTo>
                      <a:pt x="28" y="567"/>
                    </a:lnTo>
                    <a:lnTo>
                      <a:pt x="85" y="595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28" y="935"/>
                    </a:lnTo>
                    <a:lnTo>
                      <a:pt x="28" y="992"/>
                    </a:lnTo>
                    <a:lnTo>
                      <a:pt x="85" y="1020"/>
                    </a:lnTo>
                    <a:lnTo>
                      <a:pt x="28" y="1077"/>
                    </a:lnTo>
                    <a:lnTo>
                      <a:pt x="113" y="1191"/>
                    </a:lnTo>
                    <a:lnTo>
                      <a:pt x="170" y="1219"/>
                    </a:lnTo>
                    <a:lnTo>
                      <a:pt x="198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344488" y="1315923"/>
              <a:ext cx="8245360" cy="9739329"/>
              <a:chOff x="344488" y="1315923"/>
              <a:chExt cx="8245360" cy="9739329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1324194" y="69241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結城市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7661389" y="13159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北茨城市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04010" y="9644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牛久市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78478" y="5597723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ひたちなか市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983475" y="48920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657726" y="8658423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かすみがうら市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074215" y="8769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381396" y="77287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鉾田市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830563" y="106374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神栖市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789458" y="4720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4046947" y="9258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370127" y="76851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3607593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863746" y="91487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美浦村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344488" y="8401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五霞町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421982" y="1046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1056806" y="832333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057096" y="74011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小美玉市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2292205" y="65885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3711690" y="10180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龍ヶ崎市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6013687" y="379184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常陸太田市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699803" y="353141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常陸大宮市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554882" y="57912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7092748" y="3293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2258811" y="9552880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つくばみらい市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2202081" y="74787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下妻市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149526" y="21987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高萩市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791690" y="837569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620670" y="97609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潮来市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459570" y="8860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48126" y="7573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957292" y="85045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土浦市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2916946" y="10223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取手市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2067144" y="9913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6756840" y="65454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大洗町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6924675" y="4984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029622" y="1858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大子町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5676209" y="67224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194519" y="9847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7138033" y="9383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167282" y="62211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446521" y="5981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笠間市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863975" y="708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2250501" y="8744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78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4488" y="549275"/>
            <a:ext cx="8866187" cy="11431588"/>
            <a:chOff x="344488" y="549275"/>
            <a:chExt cx="8866187" cy="11431588"/>
          </a:xfrm>
        </p:grpSpPr>
        <p:grpSp>
          <p:nvGrpSpPr>
            <p:cNvPr id="16695" name="Group 311"/>
            <p:cNvGrpSpPr>
              <a:grpSpLocks/>
            </p:cNvGrpSpPr>
            <p:nvPr/>
          </p:nvGrpSpPr>
          <p:grpSpPr bwMode="auto">
            <a:xfrm>
              <a:off x="390525" y="549275"/>
              <a:ext cx="8820150" cy="11431588"/>
              <a:chOff x="246" y="346"/>
              <a:chExt cx="5556" cy="7201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2230" y="4089"/>
                <a:ext cx="1191" cy="1134"/>
              </a:xfrm>
              <a:custGeom>
                <a:avLst/>
                <a:gdLst>
                  <a:gd name="T0" fmla="*/ 851 w 1191"/>
                  <a:gd name="T1" fmla="*/ 1134 h 1134"/>
                  <a:gd name="T2" fmla="*/ 681 w 1191"/>
                  <a:gd name="T3" fmla="*/ 1077 h 1134"/>
                  <a:gd name="T4" fmla="*/ 737 w 1191"/>
                  <a:gd name="T5" fmla="*/ 1020 h 1134"/>
                  <a:gd name="T6" fmla="*/ 851 w 1191"/>
                  <a:gd name="T7" fmla="*/ 964 h 1134"/>
                  <a:gd name="T8" fmla="*/ 737 w 1191"/>
                  <a:gd name="T9" fmla="*/ 850 h 1134"/>
                  <a:gd name="T10" fmla="*/ 681 w 1191"/>
                  <a:gd name="T11" fmla="*/ 794 h 1134"/>
                  <a:gd name="T12" fmla="*/ 567 w 1191"/>
                  <a:gd name="T13" fmla="*/ 737 h 1134"/>
                  <a:gd name="T14" fmla="*/ 397 w 1191"/>
                  <a:gd name="T15" fmla="*/ 794 h 1134"/>
                  <a:gd name="T16" fmla="*/ 114 w 1191"/>
                  <a:gd name="T17" fmla="*/ 850 h 1134"/>
                  <a:gd name="T18" fmla="*/ 57 w 1191"/>
                  <a:gd name="T19" fmla="*/ 680 h 1134"/>
                  <a:gd name="T20" fmla="*/ 0 w 1191"/>
                  <a:gd name="T21" fmla="*/ 567 h 1134"/>
                  <a:gd name="T22" fmla="*/ 114 w 1191"/>
                  <a:gd name="T23" fmla="*/ 453 h 1134"/>
                  <a:gd name="T24" fmla="*/ 170 w 1191"/>
                  <a:gd name="T25" fmla="*/ 283 h 1134"/>
                  <a:gd name="T26" fmla="*/ 227 w 1191"/>
                  <a:gd name="T27" fmla="*/ 227 h 1134"/>
                  <a:gd name="T28" fmla="*/ 170 w 1191"/>
                  <a:gd name="T29" fmla="*/ 113 h 1134"/>
                  <a:gd name="T30" fmla="*/ 227 w 1191"/>
                  <a:gd name="T31" fmla="*/ 56 h 1134"/>
                  <a:gd name="T32" fmla="*/ 567 w 1191"/>
                  <a:gd name="T33" fmla="*/ 0 h 1134"/>
                  <a:gd name="T34" fmla="*/ 624 w 1191"/>
                  <a:gd name="T35" fmla="*/ 113 h 1134"/>
                  <a:gd name="T36" fmla="*/ 737 w 1191"/>
                  <a:gd name="T37" fmla="*/ 227 h 1134"/>
                  <a:gd name="T38" fmla="*/ 964 w 1191"/>
                  <a:gd name="T39" fmla="*/ 283 h 1134"/>
                  <a:gd name="T40" fmla="*/ 907 w 1191"/>
                  <a:gd name="T41" fmla="*/ 340 h 1134"/>
                  <a:gd name="T42" fmla="*/ 851 w 1191"/>
                  <a:gd name="T43" fmla="*/ 397 h 1134"/>
                  <a:gd name="T44" fmla="*/ 794 w 1191"/>
                  <a:gd name="T45" fmla="*/ 453 h 1134"/>
                  <a:gd name="T46" fmla="*/ 907 w 1191"/>
                  <a:gd name="T47" fmla="*/ 567 h 1134"/>
                  <a:gd name="T48" fmla="*/ 964 w 1191"/>
                  <a:gd name="T49" fmla="*/ 623 h 1134"/>
                  <a:gd name="T50" fmla="*/ 1021 w 1191"/>
                  <a:gd name="T51" fmla="*/ 680 h 1134"/>
                  <a:gd name="T52" fmla="*/ 1191 w 1191"/>
                  <a:gd name="T53" fmla="*/ 737 h 1134"/>
                  <a:gd name="T54" fmla="*/ 964 w 1191"/>
                  <a:gd name="T55" fmla="*/ 794 h 1134"/>
                  <a:gd name="T56" fmla="*/ 1021 w 1191"/>
                  <a:gd name="T57" fmla="*/ 850 h 1134"/>
                  <a:gd name="T58" fmla="*/ 964 w 1191"/>
                  <a:gd name="T59" fmla="*/ 907 h 1134"/>
                  <a:gd name="T60" fmla="*/ 1021 w 1191"/>
                  <a:gd name="T61" fmla="*/ 964 h 1134"/>
                  <a:gd name="T62" fmla="*/ 1078 w 1191"/>
                  <a:gd name="T63" fmla="*/ 1020 h 1134"/>
                  <a:gd name="T64" fmla="*/ 1134 w 1191"/>
                  <a:gd name="T65" fmla="*/ 107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1" h="1134">
                    <a:moveTo>
                      <a:pt x="1134" y="1134"/>
                    </a:moveTo>
                    <a:lnTo>
                      <a:pt x="851" y="1134"/>
                    </a:lnTo>
                    <a:lnTo>
                      <a:pt x="851" y="1077"/>
                    </a:lnTo>
                    <a:lnTo>
                      <a:pt x="681" y="1077"/>
                    </a:lnTo>
                    <a:lnTo>
                      <a:pt x="681" y="1020"/>
                    </a:lnTo>
                    <a:lnTo>
                      <a:pt x="737" y="1020"/>
                    </a:lnTo>
                    <a:lnTo>
                      <a:pt x="737" y="964"/>
                    </a:lnTo>
                    <a:lnTo>
                      <a:pt x="851" y="964"/>
                    </a:lnTo>
                    <a:lnTo>
                      <a:pt x="851" y="850"/>
                    </a:lnTo>
                    <a:lnTo>
                      <a:pt x="737" y="850"/>
                    </a:lnTo>
                    <a:lnTo>
                      <a:pt x="737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114" y="850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23"/>
                    </a:lnTo>
                    <a:lnTo>
                      <a:pt x="964" y="623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964" y="794"/>
                    </a:lnTo>
                    <a:lnTo>
                      <a:pt x="964" y="850"/>
                    </a:lnTo>
                    <a:lnTo>
                      <a:pt x="1021" y="850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964"/>
                    </a:lnTo>
                    <a:lnTo>
                      <a:pt x="1021" y="964"/>
                    </a:lnTo>
                    <a:lnTo>
                      <a:pt x="1021" y="1020"/>
                    </a:lnTo>
                    <a:lnTo>
                      <a:pt x="1078" y="1020"/>
                    </a:lnTo>
                    <a:lnTo>
                      <a:pt x="1078" y="1077"/>
                    </a:lnTo>
                    <a:lnTo>
                      <a:pt x="1134" y="1077"/>
                    </a:lnTo>
                    <a:lnTo>
                      <a:pt x="113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2570" y="4826"/>
                <a:ext cx="1078" cy="907"/>
              </a:xfrm>
              <a:custGeom>
                <a:avLst/>
                <a:gdLst>
                  <a:gd name="T0" fmla="*/ 397 w 1078"/>
                  <a:gd name="T1" fmla="*/ 850 h 907"/>
                  <a:gd name="T2" fmla="*/ 567 w 1078"/>
                  <a:gd name="T3" fmla="*/ 850 h 907"/>
                  <a:gd name="T4" fmla="*/ 567 w 1078"/>
                  <a:gd name="T5" fmla="*/ 907 h 907"/>
                  <a:gd name="T6" fmla="*/ 1078 w 1078"/>
                  <a:gd name="T7" fmla="*/ 907 h 907"/>
                  <a:gd name="T8" fmla="*/ 1078 w 1078"/>
                  <a:gd name="T9" fmla="*/ 567 h 907"/>
                  <a:gd name="T10" fmla="*/ 1021 w 1078"/>
                  <a:gd name="T11" fmla="*/ 567 h 907"/>
                  <a:gd name="T12" fmla="*/ 1021 w 1078"/>
                  <a:gd name="T13" fmla="*/ 453 h 907"/>
                  <a:gd name="T14" fmla="*/ 964 w 1078"/>
                  <a:gd name="T15" fmla="*/ 453 h 907"/>
                  <a:gd name="T16" fmla="*/ 964 w 1078"/>
                  <a:gd name="T17" fmla="*/ 397 h 907"/>
                  <a:gd name="T18" fmla="*/ 511 w 1078"/>
                  <a:gd name="T19" fmla="*/ 397 h 907"/>
                  <a:gd name="T20" fmla="*/ 511 w 1078"/>
                  <a:gd name="T21" fmla="*/ 340 h 907"/>
                  <a:gd name="T22" fmla="*/ 341 w 1078"/>
                  <a:gd name="T23" fmla="*/ 340 h 907"/>
                  <a:gd name="T24" fmla="*/ 341 w 1078"/>
                  <a:gd name="T25" fmla="*/ 283 h 907"/>
                  <a:gd name="T26" fmla="*/ 397 w 1078"/>
                  <a:gd name="T27" fmla="*/ 283 h 907"/>
                  <a:gd name="T28" fmla="*/ 397 w 1078"/>
                  <a:gd name="T29" fmla="*/ 227 h 907"/>
                  <a:gd name="T30" fmla="*/ 511 w 1078"/>
                  <a:gd name="T31" fmla="*/ 227 h 907"/>
                  <a:gd name="T32" fmla="*/ 511 w 1078"/>
                  <a:gd name="T33" fmla="*/ 113 h 907"/>
                  <a:gd name="T34" fmla="*/ 397 w 1078"/>
                  <a:gd name="T35" fmla="*/ 113 h 907"/>
                  <a:gd name="T36" fmla="*/ 397 w 1078"/>
                  <a:gd name="T37" fmla="*/ 57 h 907"/>
                  <a:gd name="T38" fmla="*/ 341 w 1078"/>
                  <a:gd name="T39" fmla="*/ 57 h 907"/>
                  <a:gd name="T40" fmla="*/ 341 w 1078"/>
                  <a:gd name="T41" fmla="*/ 0 h 907"/>
                  <a:gd name="T42" fmla="*/ 227 w 1078"/>
                  <a:gd name="T43" fmla="*/ 0 h 907"/>
                  <a:gd name="T44" fmla="*/ 227 w 1078"/>
                  <a:gd name="T45" fmla="*/ 57 h 907"/>
                  <a:gd name="T46" fmla="*/ 57 w 1078"/>
                  <a:gd name="T47" fmla="*/ 57 h 907"/>
                  <a:gd name="T48" fmla="*/ 57 w 1078"/>
                  <a:gd name="T49" fmla="*/ 113 h 907"/>
                  <a:gd name="T50" fmla="*/ 0 w 1078"/>
                  <a:gd name="T51" fmla="*/ 113 h 907"/>
                  <a:gd name="T52" fmla="*/ 0 w 1078"/>
                  <a:gd name="T53" fmla="*/ 170 h 907"/>
                  <a:gd name="T54" fmla="*/ 114 w 1078"/>
                  <a:gd name="T55" fmla="*/ 170 h 907"/>
                  <a:gd name="T56" fmla="*/ 114 w 1078"/>
                  <a:gd name="T57" fmla="*/ 283 h 907"/>
                  <a:gd name="T58" fmla="*/ 170 w 1078"/>
                  <a:gd name="T59" fmla="*/ 283 h 907"/>
                  <a:gd name="T60" fmla="*/ 170 w 1078"/>
                  <a:gd name="T61" fmla="*/ 340 h 907"/>
                  <a:gd name="T62" fmla="*/ 57 w 1078"/>
                  <a:gd name="T63" fmla="*/ 340 h 907"/>
                  <a:gd name="T64" fmla="*/ 57 w 1078"/>
                  <a:gd name="T65" fmla="*/ 397 h 907"/>
                  <a:gd name="T66" fmla="*/ 284 w 1078"/>
                  <a:gd name="T67" fmla="*/ 397 h 907"/>
                  <a:gd name="T68" fmla="*/ 284 w 1078"/>
                  <a:gd name="T69" fmla="*/ 453 h 907"/>
                  <a:gd name="T70" fmla="*/ 454 w 1078"/>
                  <a:gd name="T71" fmla="*/ 453 h 907"/>
                  <a:gd name="T72" fmla="*/ 454 w 1078"/>
                  <a:gd name="T73" fmla="*/ 510 h 907"/>
                  <a:gd name="T74" fmla="*/ 511 w 1078"/>
                  <a:gd name="T75" fmla="*/ 510 h 907"/>
                  <a:gd name="T76" fmla="*/ 511 w 1078"/>
                  <a:gd name="T77" fmla="*/ 624 h 907"/>
                  <a:gd name="T78" fmla="*/ 397 w 1078"/>
                  <a:gd name="T79" fmla="*/ 624 h 907"/>
                  <a:gd name="T80" fmla="*/ 397 w 1078"/>
                  <a:gd name="T81" fmla="*/ 85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8" h="907">
                    <a:moveTo>
                      <a:pt x="397" y="850"/>
                    </a:moveTo>
                    <a:lnTo>
                      <a:pt x="567" y="850"/>
                    </a:lnTo>
                    <a:lnTo>
                      <a:pt x="567" y="907"/>
                    </a:lnTo>
                    <a:lnTo>
                      <a:pt x="1078" y="907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511" y="227"/>
                    </a:lnTo>
                    <a:lnTo>
                      <a:pt x="511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511" y="510"/>
                    </a:lnTo>
                    <a:lnTo>
                      <a:pt x="511" y="624"/>
                    </a:lnTo>
                    <a:lnTo>
                      <a:pt x="397" y="624"/>
                    </a:lnTo>
                    <a:lnTo>
                      <a:pt x="397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2344" y="4939"/>
                <a:ext cx="737" cy="964"/>
              </a:xfrm>
              <a:custGeom>
                <a:avLst/>
                <a:gdLst>
                  <a:gd name="T0" fmla="*/ 623 w 737"/>
                  <a:gd name="T1" fmla="*/ 737 h 964"/>
                  <a:gd name="T2" fmla="*/ 396 w 737"/>
                  <a:gd name="T3" fmla="*/ 737 h 964"/>
                  <a:gd name="T4" fmla="*/ 396 w 737"/>
                  <a:gd name="T5" fmla="*/ 794 h 964"/>
                  <a:gd name="T6" fmla="*/ 283 w 737"/>
                  <a:gd name="T7" fmla="*/ 794 h 964"/>
                  <a:gd name="T8" fmla="*/ 283 w 737"/>
                  <a:gd name="T9" fmla="*/ 851 h 964"/>
                  <a:gd name="T10" fmla="*/ 226 w 737"/>
                  <a:gd name="T11" fmla="*/ 851 h 964"/>
                  <a:gd name="T12" fmla="*/ 226 w 737"/>
                  <a:gd name="T13" fmla="*/ 964 h 964"/>
                  <a:gd name="T14" fmla="*/ 113 w 737"/>
                  <a:gd name="T15" fmla="*/ 964 h 964"/>
                  <a:gd name="T16" fmla="*/ 113 w 737"/>
                  <a:gd name="T17" fmla="*/ 907 h 964"/>
                  <a:gd name="T18" fmla="*/ 56 w 737"/>
                  <a:gd name="T19" fmla="*/ 907 h 964"/>
                  <a:gd name="T20" fmla="*/ 56 w 737"/>
                  <a:gd name="T21" fmla="*/ 737 h 964"/>
                  <a:gd name="T22" fmla="*/ 113 w 737"/>
                  <a:gd name="T23" fmla="*/ 737 h 964"/>
                  <a:gd name="T24" fmla="*/ 113 w 737"/>
                  <a:gd name="T25" fmla="*/ 681 h 964"/>
                  <a:gd name="T26" fmla="*/ 226 w 737"/>
                  <a:gd name="T27" fmla="*/ 681 h 964"/>
                  <a:gd name="T28" fmla="*/ 226 w 737"/>
                  <a:gd name="T29" fmla="*/ 624 h 964"/>
                  <a:gd name="T30" fmla="*/ 113 w 737"/>
                  <a:gd name="T31" fmla="*/ 624 h 964"/>
                  <a:gd name="T32" fmla="*/ 113 w 737"/>
                  <a:gd name="T33" fmla="*/ 454 h 964"/>
                  <a:gd name="T34" fmla="*/ 170 w 737"/>
                  <a:gd name="T35" fmla="*/ 454 h 964"/>
                  <a:gd name="T36" fmla="*/ 170 w 737"/>
                  <a:gd name="T37" fmla="*/ 397 h 964"/>
                  <a:gd name="T38" fmla="*/ 56 w 737"/>
                  <a:gd name="T39" fmla="*/ 397 h 964"/>
                  <a:gd name="T40" fmla="*/ 56 w 737"/>
                  <a:gd name="T41" fmla="*/ 340 h 964"/>
                  <a:gd name="T42" fmla="*/ 0 w 737"/>
                  <a:gd name="T43" fmla="*/ 340 h 964"/>
                  <a:gd name="T44" fmla="*/ 0 w 737"/>
                  <a:gd name="T45" fmla="*/ 227 h 964"/>
                  <a:gd name="T46" fmla="*/ 56 w 737"/>
                  <a:gd name="T47" fmla="*/ 227 h 964"/>
                  <a:gd name="T48" fmla="*/ 56 w 737"/>
                  <a:gd name="T49" fmla="*/ 57 h 964"/>
                  <a:gd name="T50" fmla="*/ 0 w 737"/>
                  <a:gd name="T51" fmla="*/ 57 h 964"/>
                  <a:gd name="T52" fmla="*/ 0 w 737"/>
                  <a:gd name="T53" fmla="*/ 0 h 964"/>
                  <a:gd name="T54" fmla="*/ 226 w 737"/>
                  <a:gd name="T55" fmla="*/ 0 h 964"/>
                  <a:gd name="T56" fmla="*/ 226 w 737"/>
                  <a:gd name="T57" fmla="*/ 57 h 964"/>
                  <a:gd name="T58" fmla="*/ 340 w 737"/>
                  <a:gd name="T59" fmla="*/ 57 h 964"/>
                  <a:gd name="T60" fmla="*/ 340 w 737"/>
                  <a:gd name="T61" fmla="*/ 170 h 964"/>
                  <a:gd name="T62" fmla="*/ 396 w 737"/>
                  <a:gd name="T63" fmla="*/ 170 h 964"/>
                  <a:gd name="T64" fmla="*/ 396 w 737"/>
                  <a:gd name="T65" fmla="*/ 227 h 964"/>
                  <a:gd name="T66" fmla="*/ 283 w 737"/>
                  <a:gd name="T67" fmla="*/ 227 h 964"/>
                  <a:gd name="T68" fmla="*/ 283 w 737"/>
                  <a:gd name="T69" fmla="*/ 284 h 964"/>
                  <a:gd name="T70" fmla="*/ 510 w 737"/>
                  <a:gd name="T71" fmla="*/ 284 h 964"/>
                  <a:gd name="T72" fmla="*/ 510 w 737"/>
                  <a:gd name="T73" fmla="*/ 340 h 964"/>
                  <a:gd name="T74" fmla="*/ 680 w 737"/>
                  <a:gd name="T75" fmla="*/ 340 h 964"/>
                  <a:gd name="T76" fmla="*/ 680 w 737"/>
                  <a:gd name="T77" fmla="*/ 397 h 964"/>
                  <a:gd name="T78" fmla="*/ 737 w 737"/>
                  <a:gd name="T79" fmla="*/ 397 h 964"/>
                  <a:gd name="T80" fmla="*/ 737 w 737"/>
                  <a:gd name="T81" fmla="*/ 511 h 964"/>
                  <a:gd name="T82" fmla="*/ 623 w 737"/>
                  <a:gd name="T83" fmla="*/ 511 h 964"/>
                  <a:gd name="T84" fmla="*/ 623 w 737"/>
                  <a:gd name="T85" fmla="*/ 73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964">
                    <a:moveTo>
                      <a:pt x="623" y="737"/>
                    </a:moveTo>
                    <a:lnTo>
                      <a:pt x="396" y="737"/>
                    </a:lnTo>
                    <a:lnTo>
                      <a:pt x="396" y="794"/>
                    </a:lnTo>
                    <a:lnTo>
                      <a:pt x="283" y="794"/>
                    </a:lnTo>
                    <a:lnTo>
                      <a:pt x="283" y="851"/>
                    </a:lnTo>
                    <a:lnTo>
                      <a:pt x="226" y="851"/>
                    </a:lnTo>
                    <a:lnTo>
                      <a:pt x="226" y="964"/>
                    </a:lnTo>
                    <a:lnTo>
                      <a:pt x="113" y="964"/>
                    </a:lnTo>
                    <a:lnTo>
                      <a:pt x="113" y="907"/>
                    </a:lnTo>
                    <a:lnTo>
                      <a:pt x="56" y="907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681"/>
                    </a:lnTo>
                    <a:lnTo>
                      <a:pt x="226" y="681"/>
                    </a:lnTo>
                    <a:lnTo>
                      <a:pt x="226" y="624"/>
                    </a:lnTo>
                    <a:lnTo>
                      <a:pt x="113" y="624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511"/>
                    </a:lnTo>
                    <a:lnTo>
                      <a:pt x="623" y="511"/>
                    </a:lnTo>
                    <a:lnTo>
                      <a:pt x="623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3024" y="4316"/>
                <a:ext cx="851" cy="907"/>
              </a:xfrm>
              <a:custGeom>
                <a:avLst/>
                <a:gdLst>
                  <a:gd name="T0" fmla="*/ 454 w 851"/>
                  <a:gd name="T1" fmla="*/ 907 h 907"/>
                  <a:gd name="T2" fmla="*/ 454 w 851"/>
                  <a:gd name="T3" fmla="*/ 737 h 907"/>
                  <a:gd name="T4" fmla="*/ 624 w 851"/>
                  <a:gd name="T5" fmla="*/ 737 h 907"/>
                  <a:gd name="T6" fmla="*/ 624 w 851"/>
                  <a:gd name="T7" fmla="*/ 850 h 907"/>
                  <a:gd name="T8" fmla="*/ 737 w 851"/>
                  <a:gd name="T9" fmla="*/ 850 h 907"/>
                  <a:gd name="T10" fmla="*/ 737 w 851"/>
                  <a:gd name="T11" fmla="*/ 793 h 907"/>
                  <a:gd name="T12" fmla="*/ 794 w 851"/>
                  <a:gd name="T13" fmla="*/ 793 h 907"/>
                  <a:gd name="T14" fmla="*/ 794 w 851"/>
                  <a:gd name="T15" fmla="*/ 623 h 907"/>
                  <a:gd name="T16" fmla="*/ 851 w 851"/>
                  <a:gd name="T17" fmla="*/ 623 h 907"/>
                  <a:gd name="T18" fmla="*/ 851 w 851"/>
                  <a:gd name="T19" fmla="*/ 453 h 907"/>
                  <a:gd name="T20" fmla="*/ 737 w 851"/>
                  <a:gd name="T21" fmla="*/ 453 h 907"/>
                  <a:gd name="T22" fmla="*/ 737 w 851"/>
                  <a:gd name="T23" fmla="*/ 340 h 907"/>
                  <a:gd name="T24" fmla="*/ 680 w 851"/>
                  <a:gd name="T25" fmla="*/ 340 h 907"/>
                  <a:gd name="T26" fmla="*/ 680 w 851"/>
                  <a:gd name="T27" fmla="*/ 283 h 907"/>
                  <a:gd name="T28" fmla="*/ 567 w 851"/>
                  <a:gd name="T29" fmla="*/ 283 h 907"/>
                  <a:gd name="T30" fmla="*/ 567 w 851"/>
                  <a:gd name="T31" fmla="*/ 113 h 907"/>
                  <a:gd name="T32" fmla="*/ 454 w 851"/>
                  <a:gd name="T33" fmla="*/ 113 h 907"/>
                  <a:gd name="T34" fmla="*/ 454 w 851"/>
                  <a:gd name="T35" fmla="*/ 56 h 907"/>
                  <a:gd name="T36" fmla="*/ 227 w 851"/>
                  <a:gd name="T37" fmla="*/ 56 h 907"/>
                  <a:gd name="T38" fmla="*/ 227 w 851"/>
                  <a:gd name="T39" fmla="*/ 0 h 907"/>
                  <a:gd name="T40" fmla="*/ 170 w 851"/>
                  <a:gd name="T41" fmla="*/ 0 h 907"/>
                  <a:gd name="T42" fmla="*/ 170 w 851"/>
                  <a:gd name="T43" fmla="*/ 113 h 907"/>
                  <a:gd name="T44" fmla="*/ 113 w 851"/>
                  <a:gd name="T45" fmla="*/ 113 h 907"/>
                  <a:gd name="T46" fmla="*/ 113 w 851"/>
                  <a:gd name="T47" fmla="*/ 170 h 907"/>
                  <a:gd name="T48" fmla="*/ 57 w 851"/>
                  <a:gd name="T49" fmla="*/ 170 h 907"/>
                  <a:gd name="T50" fmla="*/ 57 w 851"/>
                  <a:gd name="T51" fmla="*/ 226 h 907"/>
                  <a:gd name="T52" fmla="*/ 0 w 851"/>
                  <a:gd name="T53" fmla="*/ 226 h 907"/>
                  <a:gd name="T54" fmla="*/ 0 w 851"/>
                  <a:gd name="T55" fmla="*/ 340 h 907"/>
                  <a:gd name="T56" fmla="*/ 113 w 851"/>
                  <a:gd name="T57" fmla="*/ 340 h 907"/>
                  <a:gd name="T58" fmla="*/ 113 w 851"/>
                  <a:gd name="T59" fmla="*/ 396 h 907"/>
                  <a:gd name="T60" fmla="*/ 170 w 851"/>
                  <a:gd name="T61" fmla="*/ 396 h 907"/>
                  <a:gd name="T62" fmla="*/ 170 w 851"/>
                  <a:gd name="T63" fmla="*/ 453 h 907"/>
                  <a:gd name="T64" fmla="*/ 227 w 851"/>
                  <a:gd name="T65" fmla="*/ 453 h 907"/>
                  <a:gd name="T66" fmla="*/ 227 w 851"/>
                  <a:gd name="T67" fmla="*/ 510 h 907"/>
                  <a:gd name="T68" fmla="*/ 397 w 851"/>
                  <a:gd name="T69" fmla="*/ 510 h 907"/>
                  <a:gd name="T70" fmla="*/ 397 w 851"/>
                  <a:gd name="T71" fmla="*/ 567 h 907"/>
                  <a:gd name="T72" fmla="*/ 170 w 851"/>
                  <a:gd name="T73" fmla="*/ 567 h 907"/>
                  <a:gd name="T74" fmla="*/ 170 w 851"/>
                  <a:gd name="T75" fmla="*/ 623 h 907"/>
                  <a:gd name="T76" fmla="*/ 227 w 851"/>
                  <a:gd name="T77" fmla="*/ 623 h 907"/>
                  <a:gd name="T78" fmla="*/ 227 w 851"/>
                  <a:gd name="T79" fmla="*/ 680 h 907"/>
                  <a:gd name="T80" fmla="*/ 170 w 851"/>
                  <a:gd name="T81" fmla="*/ 680 h 907"/>
                  <a:gd name="T82" fmla="*/ 170 w 851"/>
                  <a:gd name="T83" fmla="*/ 737 h 907"/>
                  <a:gd name="T84" fmla="*/ 227 w 851"/>
                  <a:gd name="T85" fmla="*/ 737 h 907"/>
                  <a:gd name="T86" fmla="*/ 227 w 851"/>
                  <a:gd name="T87" fmla="*/ 793 h 907"/>
                  <a:gd name="T88" fmla="*/ 284 w 851"/>
                  <a:gd name="T89" fmla="*/ 793 h 907"/>
                  <a:gd name="T90" fmla="*/ 284 w 851"/>
                  <a:gd name="T91" fmla="*/ 850 h 907"/>
                  <a:gd name="T92" fmla="*/ 340 w 851"/>
                  <a:gd name="T93" fmla="*/ 850 h 907"/>
                  <a:gd name="T94" fmla="*/ 340 w 851"/>
                  <a:gd name="T95" fmla="*/ 907 h 907"/>
                  <a:gd name="T96" fmla="*/ 454 w 851"/>
                  <a:gd name="T97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1" h="907">
                    <a:moveTo>
                      <a:pt x="454" y="907"/>
                    </a:moveTo>
                    <a:lnTo>
                      <a:pt x="454" y="737"/>
                    </a:lnTo>
                    <a:lnTo>
                      <a:pt x="624" y="737"/>
                    </a:lnTo>
                    <a:lnTo>
                      <a:pt x="624" y="850"/>
                    </a:lnTo>
                    <a:lnTo>
                      <a:pt x="737" y="850"/>
                    </a:lnTo>
                    <a:lnTo>
                      <a:pt x="737" y="793"/>
                    </a:lnTo>
                    <a:lnTo>
                      <a:pt x="794" y="793"/>
                    </a:lnTo>
                    <a:lnTo>
                      <a:pt x="794" y="623"/>
                    </a:lnTo>
                    <a:lnTo>
                      <a:pt x="851" y="623"/>
                    </a:lnTo>
                    <a:lnTo>
                      <a:pt x="851" y="453"/>
                    </a:lnTo>
                    <a:lnTo>
                      <a:pt x="737" y="453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45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3024" y="5676"/>
                <a:ext cx="680" cy="454"/>
              </a:xfrm>
              <a:custGeom>
                <a:avLst/>
                <a:gdLst>
                  <a:gd name="T0" fmla="*/ 624 w 680"/>
                  <a:gd name="T1" fmla="*/ 57 h 454"/>
                  <a:gd name="T2" fmla="*/ 624 w 680"/>
                  <a:gd name="T3" fmla="*/ 114 h 454"/>
                  <a:gd name="T4" fmla="*/ 680 w 680"/>
                  <a:gd name="T5" fmla="*/ 114 h 454"/>
                  <a:gd name="T6" fmla="*/ 680 w 680"/>
                  <a:gd name="T7" fmla="*/ 227 h 454"/>
                  <a:gd name="T8" fmla="*/ 624 w 680"/>
                  <a:gd name="T9" fmla="*/ 227 h 454"/>
                  <a:gd name="T10" fmla="*/ 624 w 680"/>
                  <a:gd name="T11" fmla="*/ 341 h 454"/>
                  <a:gd name="T12" fmla="*/ 397 w 680"/>
                  <a:gd name="T13" fmla="*/ 341 h 454"/>
                  <a:gd name="T14" fmla="*/ 397 w 680"/>
                  <a:gd name="T15" fmla="*/ 284 h 454"/>
                  <a:gd name="T16" fmla="*/ 284 w 680"/>
                  <a:gd name="T17" fmla="*/ 284 h 454"/>
                  <a:gd name="T18" fmla="*/ 284 w 680"/>
                  <a:gd name="T19" fmla="*/ 341 h 454"/>
                  <a:gd name="T20" fmla="*/ 227 w 680"/>
                  <a:gd name="T21" fmla="*/ 341 h 454"/>
                  <a:gd name="T22" fmla="*/ 227 w 680"/>
                  <a:gd name="T23" fmla="*/ 454 h 454"/>
                  <a:gd name="T24" fmla="*/ 57 w 680"/>
                  <a:gd name="T25" fmla="*/ 454 h 454"/>
                  <a:gd name="T26" fmla="*/ 57 w 680"/>
                  <a:gd name="T27" fmla="*/ 227 h 454"/>
                  <a:gd name="T28" fmla="*/ 0 w 680"/>
                  <a:gd name="T29" fmla="*/ 227 h 454"/>
                  <a:gd name="T30" fmla="*/ 0 w 680"/>
                  <a:gd name="T31" fmla="*/ 0 h 454"/>
                  <a:gd name="T32" fmla="*/ 113 w 680"/>
                  <a:gd name="T33" fmla="*/ 0 h 454"/>
                  <a:gd name="T34" fmla="*/ 113 w 680"/>
                  <a:gd name="T35" fmla="*/ 57 h 454"/>
                  <a:gd name="T36" fmla="*/ 624 w 680"/>
                  <a:gd name="T37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454">
                    <a:moveTo>
                      <a:pt x="624" y="57"/>
                    </a:moveTo>
                    <a:lnTo>
                      <a:pt x="624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57" y="45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62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2570" y="5676"/>
                <a:ext cx="511" cy="454"/>
              </a:xfrm>
              <a:custGeom>
                <a:avLst/>
                <a:gdLst>
                  <a:gd name="T0" fmla="*/ 511 w 511"/>
                  <a:gd name="T1" fmla="*/ 454 h 454"/>
                  <a:gd name="T2" fmla="*/ 397 w 511"/>
                  <a:gd name="T3" fmla="*/ 454 h 454"/>
                  <a:gd name="T4" fmla="*/ 397 w 511"/>
                  <a:gd name="T5" fmla="*/ 397 h 454"/>
                  <a:gd name="T6" fmla="*/ 284 w 511"/>
                  <a:gd name="T7" fmla="*/ 397 h 454"/>
                  <a:gd name="T8" fmla="*/ 284 w 511"/>
                  <a:gd name="T9" fmla="*/ 454 h 454"/>
                  <a:gd name="T10" fmla="*/ 0 w 511"/>
                  <a:gd name="T11" fmla="*/ 454 h 454"/>
                  <a:gd name="T12" fmla="*/ 0 w 511"/>
                  <a:gd name="T13" fmla="*/ 114 h 454"/>
                  <a:gd name="T14" fmla="*/ 57 w 511"/>
                  <a:gd name="T15" fmla="*/ 114 h 454"/>
                  <a:gd name="T16" fmla="*/ 57 w 511"/>
                  <a:gd name="T17" fmla="*/ 57 h 454"/>
                  <a:gd name="T18" fmla="*/ 170 w 511"/>
                  <a:gd name="T19" fmla="*/ 57 h 454"/>
                  <a:gd name="T20" fmla="*/ 170 w 511"/>
                  <a:gd name="T21" fmla="*/ 0 h 454"/>
                  <a:gd name="T22" fmla="*/ 454 w 511"/>
                  <a:gd name="T23" fmla="*/ 0 h 454"/>
                  <a:gd name="T24" fmla="*/ 454 w 511"/>
                  <a:gd name="T25" fmla="*/ 227 h 454"/>
                  <a:gd name="T26" fmla="*/ 511 w 511"/>
                  <a:gd name="T27" fmla="*/ 227 h 454"/>
                  <a:gd name="T28" fmla="*/ 511 w 511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1" h="454">
                    <a:moveTo>
                      <a:pt x="511" y="454"/>
                    </a:moveTo>
                    <a:lnTo>
                      <a:pt x="397" y="454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0" y="454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2230" y="5846"/>
                <a:ext cx="794" cy="511"/>
              </a:xfrm>
              <a:custGeom>
                <a:avLst/>
                <a:gdLst>
                  <a:gd name="T0" fmla="*/ 794 w 794"/>
                  <a:gd name="T1" fmla="*/ 284 h 511"/>
                  <a:gd name="T2" fmla="*/ 794 w 794"/>
                  <a:gd name="T3" fmla="*/ 511 h 511"/>
                  <a:gd name="T4" fmla="*/ 681 w 794"/>
                  <a:gd name="T5" fmla="*/ 511 h 511"/>
                  <a:gd name="T6" fmla="*/ 681 w 794"/>
                  <a:gd name="T7" fmla="*/ 454 h 511"/>
                  <a:gd name="T8" fmla="*/ 510 w 794"/>
                  <a:gd name="T9" fmla="*/ 454 h 511"/>
                  <a:gd name="T10" fmla="*/ 510 w 794"/>
                  <a:gd name="T11" fmla="*/ 397 h 511"/>
                  <a:gd name="T12" fmla="*/ 454 w 794"/>
                  <a:gd name="T13" fmla="*/ 397 h 511"/>
                  <a:gd name="T14" fmla="*/ 397 w 794"/>
                  <a:gd name="T15" fmla="*/ 397 h 511"/>
                  <a:gd name="T16" fmla="*/ 397 w 794"/>
                  <a:gd name="T17" fmla="*/ 511 h 511"/>
                  <a:gd name="T18" fmla="*/ 340 w 794"/>
                  <a:gd name="T19" fmla="*/ 511 h 511"/>
                  <a:gd name="T20" fmla="*/ 340 w 794"/>
                  <a:gd name="T21" fmla="*/ 454 h 511"/>
                  <a:gd name="T22" fmla="*/ 170 w 794"/>
                  <a:gd name="T23" fmla="*/ 454 h 511"/>
                  <a:gd name="T24" fmla="*/ 170 w 794"/>
                  <a:gd name="T25" fmla="*/ 511 h 511"/>
                  <a:gd name="T26" fmla="*/ 57 w 794"/>
                  <a:gd name="T27" fmla="*/ 511 h 511"/>
                  <a:gd name="T28" fmla="*/ 57 w 794"/>
                  <a:gd name="T29" fmla="*/ 341 h 511"/>
                  <a:gd name="T30" fmla="*/ 0 w 794"/>
                  <a:gd name="T31" fmla="*/ 341 h 511"/>
                  <a:gd name="T32" fmla="*/ 0 w 794"/>
                  <a:gd name="T33" fmla="*/ 227 h 511"/>
                  <a:gd name="T34" fmla="*/ 57 w 794"/>
                  <a:gd name="T35" fmla="*/ 227 h 511"/>
                  <a:gd name="T36" fmla="*/ 57 w 794"/>
                  <a:gd name="T37" fmla="*/ 284 h 511"/>
                  <a:gd name="T38" fmla="*/ 114 w 794"/>
                  <a:gd name="T39" fmla="*/ 284 h 511"/>
                  <a:gd name="T40" fmla="*/ 114 w 794"/>
                  <a:gd name="T41" fmla="*/ 227 h 511"/>
                  <a:gd name="T42" fmla="*/ 170 w 794"/>
                  <a:gd name="T43" fmla="*/ 227 h 511"/>
                  <a:gd name="T44" fmla="*/ 170 w 794"/>
                  <a:gd name="T45" fmla="*/ 171 h 511"/>
                  <a:gd name="T46" fmla="*/ 114 w 794"/>
                  <a:gd name="T47" fmla="*/ 171 h 511"/>
                  <a:gd name="T48" fmla="*/ 114 w 794"/>
                  <a:gd name="T49" fmla="*/ 114 h 511"/>
                  <a:gd name="T50" fmla="*/ 170 w 794"/>
                  <a:gd name="T51" fmla="*/ 114 h 511"/>
                  <a:gd name="T52" fmla="*/ 170 w 794"/>
                  <a:gd name="T53" fmla="*/ 0 h 511"/>
                  <a:gd name="T54" fmla="*/ 227 w 794"/>
                  <a:gd name="T55" fmla="*/ 0 h 511"/>
                  <a:gd name="T56" fmla="*/ 227 w 794"/>
                  <a:gd name="T57" fmla="*/ 57 h 511"/>
                  <a:gd name="T58" fmla="*/ 340 w 794"/>
                  <a:gd name="T59" fmla="*/ 57 h 511"/>
                  <a:gd name="T60" fmla="*/ 340 w 794"/>
                  <a:gd name="T61" fmla="*/ 284 h 511"/>
                  <a:gd name="T62" fmla="*/ 624 w 794"/>
                  <a:gd name="T63" fmla="*/ 284 h 511"/>
                  <a:gd name="T64" fmla="*/ 624 w 794"/>
                  <a:gd name="T65" fmla="*/ 227 h 511"/>
                  <a:gd name="T66" fmla="*/ 737 w 794"/>
                  <a:gd name="T67" fmla="*/ 227 h 511"/>
                  <a:gd name="T68" fmla="*/ 737 w 794"/>
                  <a:gd name="T69" fmla="*/ 284 h 511"/>
                  <a:gd name="T70" fmla="*/ 794 w 794"/>
                  <a:gd name="T71" fmla="*/ 28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4" h="511">
                    <a:moveTo>
                      <a:pt x="794" y="284"/>
                    </a:moveTo>
                    <a:lnTo>
                      <a:pt x="794" y="511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57" y="511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14" y="171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2344" y="6243"/>
                <a:ext cx="623" cy="511"/>
              </a:xfrm>
              <a:custGeom>
                <a:avLst/>
                <a:gdLst>
                  <a:gd name="T0" fmla="*/ 623 w 623"/>
                  <a:gd name="T1" fmla="*/ 114 h 511"/>
                  <a:gd name="T2" fmla="*/ 623 w 623"/>
                  <a:gd name="T3" fmla="*/ 227 h 511"/>
                  <a:gd name="T4" fmla="*/ 567 w 623"/>
                  <a:gd name="T5" fmla="*/ 227 h 511"/>
                  <a:gd name="T6" fmla="*/ 567 w 623"/>
                  <a:gd name="T7" fmla="*/ 341 h 511"/>
                  <a:gd name="T8" fmla="*/ 510 w 623"/>
                  <a:gd name="T9" fmla="*/ 341 h 511"/>
                  <a:gd name="T10" fmla="*/ 510 w 623"/>
                  <a:gd name="T11" fmla="*/ 397 h 511"/>
                  <a:gd name="T12" fmla="*/ 396 w 623"/>
                  <a:gd name="T13" fmla="*/ 397 h 511"/>
                  <a:gd name="T14" fmla="*/ 396 w 623"/>
                  <a:gd name="T15" fmla="*/ 454 h 511"/>
                  <a:gd name="T16" fmla="*/ 340 w 623"/>
                  <a:gd name="T17" fmla="*/ 454 h 511"/>
                  <a:gd name="T18" fmla="*/ 340 w 623"/>
                  <a:gd name="T19" fmla="*/ 511 h 511"/>
                  <a:gd name="T20" fmla="*/ 283 w 623"/>
                  <a:gd name="T21" fmla="*/ 511 h 511"/>
                  <a:gd name="T22" fmla="*/ 283 w 623"/>
                  <a:gd name="T23" fmla="*/ 397 h 511"/>
                  <a:gd name="T24" fmla="*/ 170 w 623"/>
                  <a:gd name="T25" fmla="*/ 397 h 511"/>
                  <a:gd name="T26" fmla="*/ 170 w 623"/>
                  <a:gd name="T27" fmla="*/ 454 h 511"/>
                  <a:gd name="T28" fmla="*/ 0 w 623"/>
                  <a:gd name="T29" fmla="*/ 454 h 511"/>
                  <a:gd name="T30" fmla="*/ 0 w 623"/>
                  <a:gd name="T31" fmla="*/ 397 h 511"/>
                  <a:gd name="T32" fmla="*/ 113 w 623"/>
                  <a:gd name="T33" fmla="*/ 397 h 511"/>
                  <a:gd name="T34" fmla="*/ 113 w 623"/>
                  <a:gd name="T35" fmla="*/ 284 h 511"/>
                  <a:gd name="T36" fmla="*/ 0 w 623"/>
                  <a:gd name="T37" fmla="*/ 284 h 511"/>
                  <a:gd name="T38" fmla="*/ 0 w 623"/>
                  <a:gd name="T39" fmla="*/ 114 h 511"/>
                  <a:gd name="T40" fmla="*/ 56 w 623"/>
                  <a:gd name="T41" fmla="*/ 114 h 511"/>
                  <a:gd name="T42" fmla="*/ 56 w 623"/>
                  <a:gd name="T43" fmla="*/ 57 h 511"/>
                  <a:gd name="T44" fmla="*/ 226 w 623"/>
                  <a:gd name="T45" fmla="*/ 57 h 511"/>
                  <a:gd name="T46" fmla="*/ 226 w 623"/>
                  <a:gd name="T47" fmla="*/ 114 h 511"/>
                  <a:gd name="T48" fmla="*/ 283 w 623"/>
                  <a:gd name="T49" fmla="*/ 114 h 511"/>
                  <a:gd name="T50" fmla="*/ 283 w 623"/>
                  <a:gd name="T51" fmla="*/ 0 h 511"/>
                  <a:gd name="T52" fmla="*/ 396 w 623"/>
                  <a:gd name="T53" fmla="*/ 0 h 511"/>
                  <a:gd name="T54" fmla="*/ 396 w 623"/>
                  <a:gd name="T55" fmla="*/ 57 h 511"/>
                  <a:gd name="T56" fmla="*/ 567 w 623"/>
                  <a:gd name="T57" fmla="*/ 57 h 511"/>
                  <a:gd name="T58" fmla="*/ 567 w 623"/>
                  <a:gd name="T59" fmla="*/ 114 h 511"/>
                  <a:gd name="T60" fmla="*/ 623 w 623"/>
                  <a:gd name="T61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511">
                    <a:moveTo>
                      <a:pt x="623" y="114"/>
                    </a:move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83" y="511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226" y="57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2344" y="6640"/>
                <a:ext cx="453" cy="284"/>
              </a:xfrm>
              <a:custGeom>
                <a:avLst/>
                <a:gdLst>
                  <a:gd name="T0" fmla="*/ 340 w 453"/>
                  <a:gd name="T1" fmla="*/ 114 h 284"/>
                  <a:gd name="T2" fmla="*/ 453 w 453"/>
                  <a:gd name="T3" fmla="*/ 114 h 284"/>
                  <a:gd name="T4" fmla="*/ 453 w 453"/>
                  <a:gd name="T5" fmla="*/ 170 h 284"/>
                  <a:gd name="T6" fmla="*/ 340 w 453"/>
                  <a:gd name="T7" fmla="*/ 170 h 284"/>
                  <a:gd name="T8" fmla="*/ 340 w 453"/>
                  <a:gd name="T9" fmla="*/ 227 h 284"/>
                  <a:gd name="T10" fmla="*/ 226 w 453"/>
                  <a:gd name="T11" fmla="*/ 227 h 284"/>
                  <a:gd name="T12" fmla="*/ 226 w 453"/>
                  <a:gd name="T13" fmla="*/ 284 h 284"/>
                  <a:gd name="T14" fmla="*/ 56 w 453"/>
                  <a:gd name="T15" fmla="*/ 284 h 284"/>
                  <a:gd name="T16" fmla="*/ 56 w 453"/>
                  <a:gd name="T17" fmla="*/ 227 h 284"/>
                  <a:gd name="T18" fmla="*/ 0 w 453"/>
                  <a:gd name="T19" fmla="*/ 227 h 284"/>
                  <a:gd name="T20" fmla="*/ 0 w 453"/>
                  <a:gd name="T21" fmla="*/ 57 h 284"/>
                  <a:gd name="T22" fmla="*/ 170 w 453"/>
                  <a:gd name="T23" fmla="*/ 57 h 284"/>
                  <a:gd name="T24" fmla="*/ 170 w 453"/>
                  <a:gd name="T25" fmla="*/ 0 h 284"/>
                  <a:gd name="T26" fmla="*/ 283 w 453"/>
                  <a:gd name="T27" fmla="*/ 0 h 284"/>
                  <a:gd name="T28" fmla="*/ 283 w 453"/>
                  <a:gd name="T29" fmla="*/ 114 h 284"/>
                  <a:gd name="T30" fmla="*/ 340 w 453"/>
                  <a:gd name="T31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284">
                    <a:moveTo>
                      <a:pt x="340" y="114"/>
                    </a:moveTo>
                    <a:lnTo>
                      <a:pt x="453" y="114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684" y="6527"/>
                <a:ext cx="850" cy="340"/>
              </a:xfrm>
              <a:custGeom>
                <a:avLst/>
                <a:gdLst>
                  <a:gd name="T0" fmla="*/ 113 w 850"/>
                  <a:gd name="T1" fmla="*/ 283 h 340"/>
                  <a:gd name="T2" fmla="*/ 113 w 850"/>
                  <a:gd name="T3" fmla="*/ 227 h 340"/>
                  <a:gd name="T4" fmla="*/ 0 w 850"/>
                  <a:gd name="T5" fmla="*/ 227 h 340"/>
                  <a:gd name="T6" fmla="*/ 0 w 850"/>
                  <a:gd name="T7" fmla="*/ 170 h 340"/>
                  <a:gd name="T8" fmla="*/ 56 w 850"/>
                  <a:gd name="T9" fmla="*/ 170 h 340"/>
                  <a:gd name="T10" fmla="*/ 56 w 850"/>
                  <a:gd name="T11" fmla="*/ 113 h 340"/>
                  <a:gd name="T12" fmla="*/ 170 w 850"/>
                  <a:gd name="T13" fmla="*/ 113 h 340"/>
                  <a:gd name="T14" fmla="*/ 170 w 850"/>
                  <a:gd name="T15" fmla="*/ 57 h 340"/>
                  <a:gd name="T16" fmla="*/ 397 w 850"/>
                  <a:gd name="T17" fmla="*/ 57 h 340"/>
                  <a:gd name="T18" fmla="*/ 397 w 850"/>
                  <a:gd name="T19" fmla="*/ 113 h 340"/>
                  <a:gd name="T20" fmla="*/ 567 w 850"/>
                  <a:gd name="T21" fmla="*/ 113 h 340"/>
                  <a:gd name="T22" fmla="*/ 567 w 850"/>
                  <a:gd name="T23" fmla="*/ 57 h 340"/>
                  <a:gd name="T24" fmla="*/ 680 w 850"/>
                  <a:gd name="T25" fmla="*/ 57 h 340"/>
                  <a:gd name="T26" fmla="*/ 680 w 850"/>
                  <a:gd name="T27" fmla="*/ 0 h 340"/>
                  <a:gd name="T28" fmla="*/ 850 w 850"/>
                  <a:gd name="T29" fmla="*/ 0 h 340"/>
                  <a:gd name="T30" fmla="*/ 850 w 850"/>
                  <a:gd name="T31" fmla="*/ 57 h 340"/>
                  <a:gd name="T32" fmla="*/ 794 w 850"/>
                  <a:gd name="T33" fmla="*/ 57 h 340"/>
                  <a:gd name="T34" fmla="*/ 794 w 850"/>
                  <a:gd name="T35" fmla="*/ 113 h 340"/>
                  <a:gd name="T36" fmla="*/ 737 w 850"/>
                  <a:gd name="T37" fmla="*/ 113 h 340"/>
                  <a:gd name="T38" fmla="*/ 737 w 850"/>
                  <a:gd name="T39" fmla="*/ 170 h 340"/>
                  <a:gd name="T40" fmla="*/ 680 w 850"/>
                  <a:gd name="T41" fmla="*/ 170 h 340"/>
                  <a:gd name="T42" fmla="*/ 680 w 850"/>
                  <a:gd name="T43" fmla="*/ 227 h 340"/>
                  <a:gd name="T44" fmla="*/ 624 w 850"/>
                  <a:gd name="T45" fmla="*/ 227 h 340"/>
                  <a:gd name="T46" fmla="*/ 624 w 850"/>
                  <a:gd name="T47" fmla="*/ 283 h 340"/>
                  <a:gd name="T48" fmla="*/ 510 w 850"/>
                  <a:gd name="T49" fmla="*/ 283 h 340"/>
                  <a:gd name="T50" fmla="*/ 453 w 850"/>
                  <a:gd name="T51" fmla="*/ 227 h 340"/>
                  <a:gd name="T52" fmla="*/ 340 w 850"/>
                  <a:gd name="T53" fmla="*/ 227 h 340"/>
                  <a:gd name="T54" fmla="*/ 340 w 850"/>
                  <a:gd name="T55" fmla="*/ 283 h 340"/>
                  <a:gd name="T56" fmla="*/ 283 w 850"/>
                  <a:gd name="T57" fmla="*/ 283 h 340"/>
                  <a:gd name="T58" fmla="*/ 283 w 850"/>
                  <a:gd name="T59" fmla="*/ 340 h 340"/>
                  <a:gd name="T60" fmla="*/ 113 w 850"/>
                  <a:gd name="T61" fmla="*/ 340 h 340"/>
                  <a:gd name="T62" fmla="*/ 113 w 850"/>
                  <a:gd name="T63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340">
                    <a:moveTo>
                      <a:pt x="113" y="283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10" y="283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113" y="340"/>
                    </a:lnTo>
                    <a:lnTo>
                      <a:pt x="113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911" y="5846"/>
                <a:ext cx="1247" cy="794"/>
              </a:xfrm>
              <a:custGeom>
                <a:avLst/>
                <a:gdLst>
                  <a:gd name="T0" fmla="*/ 623 w 1247"/>
                  <a:gd name="T1" fmla="*/ 738 h 794"/>
                  <a:gd name="T2" fmla="*/ 623 w 1247"/>
                  <a:gd name="T3" fmla="*/ 681 h 794"/>
                  <a:gd name="T4" fmla="*/ 453 w 1247"/>
                  <a:gd name="T5" fmla="*/ 681 h 794"/>
                  <a:gd name="T6" fmla="*/ 453 w 1247"/>
                  <a:gd name="T7" fmla="*/ 738 h 794"/>
                  <a:gd name="T8" fmla="*/ 340 w 1247"/>
                  <a:gd name="T9" fmla="*/ 738 h 794"/>
                  <a:gd name="T10" fmla="*/ 340 w 1247"/>
                  <a:gd name="T11" fmla="*/ 794 h 794"/>
                  <a:gd name="T12" fmla="*/ 170 w 1247"/>
                  <a:gd name="T13" fmla="*/ 794 h 794"/>
                  <a:gd name="T14" fmla="*/ 170 w 1247"/>
                  <a:gd name="T15" fmla="*/ 738 h 794"/>
                  <a:gd name="T16" fmla="*/ 0 w 1247"/>
                  <a:gd name="T17" fmla="*/ 738 h 794"/>
                  <a:gd name="T18" fmla="*/ 0 w 1247"/>
                  <a:gd name="T19" fmla="*/ 624 h 794"/>
                  <a:gd name="T20" fmla="*/ 56 w 1247"/>
                  <a:gd name="T21" fmla="*/ 624 h 794"/>
                  <a:gd name="T22" fmla="*/ 56 w 1247"/>
                  <a:gd name="T23" fmla="*/ 511 h 794"/>
                  <a:gd name="T24" fmla="*/ 113 w 1247"/>
                  <a:gd name="T25" fmla="*/ 511 h 794"/>
                  <a:gd name="T26" fmla="*/ 113 w 1247"/>
                  <a:gd name="T27" fmla="*/ 284 h 794"/>
                  <a:gd name="T28" fmla="*/ 340 w 1247"/>
                  <a:gd name="T29" fmla="*/ 284 h 794"/>
                  <a:gd name="T30" fmla="*/ 340 w 1247"/>
                  <a:gd name="T31" fmla="*/ 171 h 794"/>
                  <a:gd name="T32" fmla="*/ 397 w 1247"/>
                  <a:gd name="T33" fmla="*/ 171 h 794"/>
                  <a:gd name="T34" fmla="*/ 397 w 1247"/>
                  <a:gd name="T35" fmla="*/ 114 h 794"/>
                  <a:gd name="T36" fmla="*/ 510 w 1247"/>
                  <a:gd name="T37" fmla="*/ 114 h 794"/>
                  <a:gd name="T38" fmla="*/ 510 w 1247"/>
                  <a:gd name="T39" fmla="*/ 171 h 794"/>
                  <a:gd name="T40" fmla="*/ 737 w 1247"/>
                  <a:gd name="T41" fmla="*/ 171 h 794"/>
                  <a:gd name="T42" fmla="*/ 737 w 1247"/>
                  <a:gd name="T43" fmla="*/ 57 h 794"/>
                  <a:gd name="T44" fmla="*/ 793 w 1247"/>
                  <a:gd name="T45" fmla="*/ 57 h 794"/>
                  <a:gd name="T46" fmla="*/ 793 w 1247"/>
                  <a:gd name="T47" fmla="*/ 0 h 794"/>
                  <a:gd name="T48" fmla="*/ 850 w 1247"/>
                  <a:gd name="T49" fmla="*/ 0 h 794"/>
                  <a:gd name="T50" fmla="*/ 850 w 1247"/>
                  <a:gd name="T51" fmla="*/ 57 h 794"/>
                  <a:gd name="T52" fmla="*/ 907 w 1247"/>
                  <a:gd name="T53" fmla="*/ 57 h 794"/>
                  <a:gd name="T54" fmla="*/ 907 w 1247"/>
                  <a:gd name="T55" fmla="*/ 114 h 794"/>
                  <a:gd name="T56" fmla="*/ 964 w 1247"/>
                  <a:gd name="T57" fmla="*/ 114 h 794"/>
                  <a:gd name="T58" fmla="*/ 964 w 1247"/>
                  <a:gd name="T59" fmla="*/ 171 h 794"/>
                  <a:gd name="T60" fmla="*/ 1020 w 1247"/>
                  <a:gd name="T61" fmla="*/ 171 h 794"/>
                  <a:gd name="T62" fmla="*/ 1020 w 1247"/>
                  <a:gd name="T63" fmla="*/ 227 h 794"/>
                  <a:gd name="T64" fmla="*/ 1077 w 1247"/>
                  <a:gd name="T65" fmla="*/ 227 h 794"/>
                  <a:gd name="T66" fmla="*/ 1077 w 1247"/>
                  <a:gd name="T67" fmla="*/ 284 h 794"/>
                  <a:gd name="T68" fmla="*/ 1190 w 1247"/>
                  <a:gd name="T69" fmla="*/ 284 h 794"/>
                  <a:gd name="T70" fmla="*/ 1190 w 1247"/>
                  <a:gd name="T71" fmla="*/ 397 h 794"/>
                  <a:gd name="T72" fmla="*/ 1247 w 1247"/>
                  <a:gd name="T73" fmla="*/ 397 h 794"/>
                  <a:gd name="T74" fmla="*/ 1247 w 1247"/>
                  <a:gd name="T75" fmla="*/ 567 h 794"/>
                  <a:gd name="T76" fmla="*/ 1190 w 1247"/>
                  <a:gd name="T77" fmla="*/ 567 h 794"/>
                  <a:gd name="T78" fmla="*/ 1190 w 1247"/>
                  <a:gd name="T79" fmla="*/ 681 h 794"/>
                  <a:gd name="T80" fmla="*/ 1077 w 1247"/>
                  <a:gd name="T81" fmla="*/ 681 h 794"/>
                  <a:gd name="T82" fmla="*/ 1077 w 1247"/>
                  <a:gd name="T83" fmla="*/ 624 h 794"/>
                  <a:gd name="T84" fmla="*/ 964 w 1247"/>
                  <a:gd name="T85" fmla="*/ 624 h 794"/>
                  <a:gd name="T86" fmla="*/ 964 w 1247"/>
                  <a:gd name="T87" fmla="*/ 681 h 794"/>
                  <a:gd name="T88" fmla="*/ 680 w 1247"/>
                  <a:gd name="T89" fmla="*/ 681 h 794"/>
                  <a:gd name="T90" fmla="*/ 680 w 1247"/>
                  <a:gd name="T91" fmla="*/ 738 h 794"/>
                  <a:gd name="T92" fmla="*/ 623 w 1247"/>
                  <a:gd name="T93" fmla="*/ 738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47" h="794">
                    <a:moveTo>
                      <a:pt x="623" y="738"/>
                    </a:moveTo>
                    <a:lnTo>
                      <a:pt x="623" y="681"/>
                    </a:lnTo>
                    <a:lnTo>
                      <a:pt x="453" y="681"/>
                    </a:lnTo>
                    <a:lnTo>
                      <a:pt x="453" y="738"/>
                    </a:lnTo>
                    <a:lnTo>
                      <a:pt x="340" y="738"/>
                    </a:lnTo>
                    <a:lnTo>
                      <a:pt x="340" y="794"/>
                    </a:lnTo>
                    <a:lnTo>
                      <a:pt x="170" y="794"/>
                    </a:lnTo>
                    <a:lnTo>
                      <a:pt x="170" y="738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284"/>
                    </a:lnTo>
                    <a:lnTo>
                      <a:pt x="340" y="284"/>
                    </a:lnTo>
                    <a:lnTo>
                      <a:pt x="340" y="171"/>
                    </a:lnTo>
                    <a:lnTo>
                      <a:pt x="397" y="171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171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171"/>
                    </a:lnTo>
                    <a:lnTo>
                      <a:pt x="1020" y="171"/>
                    </a:lnTo>
                    <a:lnTo>
                      <a:pt x="1020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190" y="284"/>
                    </a:lnTo>
                    <a:lnTo>
                      <a:pt x="1190" y="397"/>
                    </a:lnTo>
                    <a:lnTo>
                      <a:pt x="1247" y="397"/>
                    </a:lnTo>
                    <a:lnTo>
                      <a:pt x="1247" y="567"/>
                    </a:lnTo>
                    <a:lnTo>
                      <a:pt x="1190" y="567"/>
                    </a:lnTo>
                    <a:lnTo>
                      <a:pt x="1190" y="681"/>
                    </a:lnTo>
                    <a:lnTo>
                      <a:pt x="1077" y="681"/>
                    </a:lnTo>
                    <a:lnTo>
                      <a:pt x="1077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680" y="681"/>
                    </a:lnTo>
                    <a:lnTo>
                      <a:pt x="680" y="738"/>
                    </a:lnTo>
                    <a:lnTo>
                      <a:pt x="623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1720" y="6300"/>
                <a:ext cx="737" cy="454"/>
              </a:xfrm>
              <a:custGeom>
                <a:avLst/>
                <a:gdLst>
                  <a:gd name="T0" fmla="*/ 567 w 737"/>
                  <a:gd name="T1" fmla="*/ 0 h 454"/>
                  <a:gd name="T2" fmla="*/ 340 w 737"/>
                  <a:gd name="T3" fmla="*/ 0 h 454"/>
                  <a:gd name="T4" fmla="*/ 340 w 737"/>
                  <a:gd name="T5" fmla="*/ 57 h 454"/>
                  <a:gd name="T6" fmla="*/ 170 w 737"/>
                  <a:gd name="T7" fmla="*/ 57 h 454"/>
                  <a:gd name="T8" fmla="*/ 170 w 737"/>
                  <a:gd name="T9" fmla="*/ 0 h 454"/>
                  <a:gd name="T10" fmla="*/ 113 w 737"/>
                  <a:gd name="T11" fmla="*/ 0 h 454"/>
                  <a:gd name="T12" fmla="*/ 113 w 737"/>
                  <a:gd name="T13" fmla="*/ 57 h 454"/>
                  <a:gd name="T14" fmla="*/ 57 w 737"/>
                  <a:gd name="T15" fmla="*/ 57 h 454"/>
                  <a:gd name="T16" fmla="*/ 57 w 737"/>
                  <a:gd name="T17" fmla="*/ 113 h 454"/>
                  <a:gd name="T18" fmla="*/ 0 w 737"/>
                  <a:gd name="T19" fmla="*/ 113 h 454"/>
                  <a:gd name="T20" fmla="*/ 0 w 737"/>
                  <a:gd name="T21" fmla="*/ 227 h 454"/>
                  <a:gd name="T22" fmla="*/ 113 w 737"/>
                  <a:gd name="T23" fmla="*/ 227 h 454"/>
                  <a:gd name="T24" fmla="*/ 113 w 737"/>
                  <a:gd name="T25" fmla="*/ 284 h 454"/>
                  <a:gd name="T26" fmla="*/ 170 w 737"/>
                  <a:gd name="T27" fmla="*/ 284 h 454"/>
                  <a:gd name="T28" fmla="*/ 170 w 737"/>
                  <a:gd name="T29" fmla="*/ 340 h 454"/>
                  <a:gd name="T30" fmla="*/ 283 w 737"/>
                  <a:gd name="T31" fmla="*/ 340 h 454"/>
                  <a:gd name="T32" fmla="*/ 283 w 737"/>
                  <a:gd name="T33" fmla="*/ 397 h 454"/>
                  <a:gd name="T34" fmla="*/ 510 w 737"/>
                  <a:gd name="T35" fmla="*/ 397 h 454"/>
                  <a:gd name="T36" fmla="*/ 510 w 737"/>
                  <a:gd name="T37" fmla="*/ 454 h 454"/>
                  <a:gd name="T38" fmla="*/ 624 w 737"/>
                  <a:gd name="T39" fmla="*/ 454 h 454"/>
                  <a:gd name="T40" fmla="*/ 624 w 737"/>
                  <a:gd name="T41" fmla="*/ 340 h 454"/>
                  <a:gd name="T42" fmla="*/ 737 w 737"/>
                  <a:gd name="T43" fmla="*/ 340 h 454"/>
                  <a:gd name="T44" fmla="*/ 737 w 737"/>
                  <a:gd name="T45" fmla="*/ 227 h 454"/>
                  <a:gd name="T46" fmla="*/ 624 w 737"/>
                  <a:gd name="T47" fmla="*/ 227 h 454"/>
                  <a:gd name="T48" fmla="*/ 624 w 737"/>
                  <a:gd name="T49" fmla="*/ 57 h 454"/>
                  <a:gd name="T50" fmla="*/ 567 w 737"/>
                  <a:gd name="T51" fmla="*/ 57 h 454"/>
                  <a:gd name="T52" fmla="*/ 567 w 737"/>
                  <a:gd name="T5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45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737" y="34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1720" y="4599"/>
                <a:ext cx="850" cy="1701"/>
              </a:xfrm>
              <a:custGeom>
                <a:avLst/>
                <a:gdLst>
                  <a:gd name="T0" fmla="*/ 567 w 850"/>
                  <a:gd name="T1" fmla="*/ 1701 h 1701"/>
                  <a:gd name="T2" fmla="*/ 510 w 850"/>
                  <a:gd name="T3" fmla="*/ 1588 h 1701"/>
                  <a:gd name="T4" fmla="*/ 567 w 850"/>
                  <a:gd name="T5" fmla="*/ 1474 h 1701"/>
                  <a:gd name="T6" fmla="*/ 624 w 850"/>
                  <a:gd name="T7" fmla="*/ 1531 h 1701"/>
                  <a:gd name="T8" fmla="*/ 680 w 850"/>
                  <a:gd name="T9" fmla="*/ 1474 h 1701"/>
                  <a:gd name="T10" fmla="*/ 624 w 850"/>
                  <a:gd name="T11" fmla="*/ 1418 h 1701"/>
                  <a:gd name="T12" fmla="*/ 680 w 850"/>
                  <a:gd name="T13" fmla="*/ 1361 h 1701"/>
                  <a:gd name="T14" fmla="*/ 737 w 850"/>
                  <a:gd name="T15" fmla="*/ 1077 h 1701"/>
                  <a:gd name="T16" fmla="*/ 850 w 850"/>
                  <a:gd name="T17" fmla="*/ 1021 h 1701"/>
                  <a:gd name="T18" fmla="*/ 737 w 850"/>
                  <a:gd name="T19" fmla="*/ 964 h 1701"/>
                  <a:gd name="T20" fmla="*/ 794 w 850"/>
                  <a:gd name="T21" fmla="*/ 794 h 1701"/>
                  <a:gd name="T22" fmla="*/ 680 w 850"/>
                  <a:gd name="T23" fmla="*/ 737 h 1701"/>
                  <a:gd name="T24" fmla="*/ 624 w 850"/>
                  <a:gd name="T25" fmla="*/ 680 h 1701"/>
                  <a:gd name="T26" fmla="*/ 680 w 850"/>
                  <a:gd name="T27" fmla="*/ 567 h 1701"/>
                  <a:gd name="T28" fmla="*/ 624 w 850"/>
                  <a:gd name="T29" fmla="*/ 397 h 1701"/>
                  <a:gd name="T30" fmla="*/ 567 w 850"/>
                  <a:gd name="T31" fmla="*/ 170 h 1701"/>
                  <a:gd name="T32" fmla="*/ 510 w 850"/>
                  <a:gd name="T33" fmla="*/ 57 h 1701"/>
                  <a:gd name="T34" fmla="*/ 453 w 850"/>
                  <a:gd name="T35" fmla="*/ 0 h 1701"/>
                  <a:gd name="T36" fmla="*/ 283 w 850"/>
                  <a:gd name="T37" fmla="*/ 57 h 1701"/>
                  <a:gd name="T38" fmla="*/ 227 w 850"/>
                  <a:gd name="T39" fmla="*/ 113 h 1701"/>
                  <a:gd name="T40" fmla="*/ 170 w 850"/>
                  <a:gd name="T41" fmla="*/ 170 h 1701"/>
                  <a:gd name="T42" fmla="*/ 113 w 850"/>
                  <a:gd name="T43" fmla="*/ 227 h 1701"/>
                  <a:gd name="T44" fmla="*/ 57 w 850"/>
                  <a:gd name="T45" fmla="*/ 340 h 1701"/>
                  <a:gd name="T46" fmla="*/ 0 w 850"/>
                  <a:gd name="T47" fmla="*/ 454 h 1701"/>
                  <a:gd name="T48" fmla="*/ 57 w 850"/>
                  <a:gd name="T49" fmla="*/ 794 h 1701"/>
                  <a:gd name="T50" fmla="*/ 0 w 850"/>
                  <a:gd name="T51" fmla="*/ 851 h 1701"/>
                  <a:gd name="T52" fmla="*/ 57 w 850"/>
                  <a:gd name="T53" fmla="*/ 907 h 1701"/>
                  <a:gd name="T54" fmla="*/ 113 w 850"/>
                  <a:gd name="T55" fmla="*/ 1021 h 1701"/>
                  <a:gd name="T56" fmla="*/ 227 w 850"/>
                  <a:gd name="T57" fmla="*/ 1134 h 1701"/>
                  <a:gd name="T58" fmla="*/ 283 w 850"/>
                  <a:gd name="T59" fmla="*/ 1191 h 1701"/>
                  <a:gd name="T60" fmla="*/ 227 w 850"/>
                  <a:gd name="T61" fmla="*/ 1247 h 1701"/>
                  <a:gd name="T62" fmla="*/ 340 w 850"/>
                  <a:gd name="T63" fmla="*/ 1304 h 1701"/>
                  <a:gd name="T64" fmla="*/ 397 w 850"/>
                  <a:gd name="T65" fmla="*/ 1361 h 1701"/>
                  <a:gd name="T66" fmla="*/ 453 w 850"/>
                  <a:gd name="T67" fmla="*/ 1531 h 1701"/>
                  <a:gd name="T68" fmla="*/ 510 w 850"/>
                  <a:gd name="T69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0" h="1701">
                    <a:moveTo>
                      <a:pt x="510" y="1701"/>
                    </a:moveTo>
                    <a:lnTo>
                      <a:pt x="567" y="1701"/>
                    </a:lnTo>
                    <a:lnTo>
                      <a:pt x="567" y="1588"/>
                    </a:lnTo>
                    <a:lnTo>
                      <a:pt x="510" y="1588"/>
                    </a:lnTo>
                    <a:lnTo>
                      <a:pt x="510" y="1474"/>
                    </a:lnTo>
                    <a:lnTo>
                      <a:pt x="567" y="1474"/>
                    </a:lnTo>
                    <a:lnTo>
                      <a:pt x="567" y="1531"/>
                    </a:lnTo>
                    <a:lnTo>
                      <a:pt x="624" y="1531"/>
                    </a:lnTo>
                    <a:lnTo>
                      <a:pt x="624" y="1474"/>
                    </a:lnTo>
                    <a:lnTo>
                      <a:pt x="680" y="1474"/>
                    </a:lnTo>
                    <a:lnTo>
                      <a:pt x="680" y="1418"/>
                    </a:lnTo>
                    <a:lnTo>
                      <a:pt x="624" y="1418"/>
                    </a:lnTo>
                    <a:lnTo>
                      <a:pt x="624" y="1361"/>
                    </a:lnTo>
                    <a:lnTo>
                      <a:pt x="680" y="1361"/>
                    </a:lnTo>
                    <a:lnTo>
                      <a:pt x="680" y="1077"/>
                    </a:lnTo>
                    <a:lnTo>
                      <a:pt x="737" y="1077"/>
                    </a:lnTo>
                    <a:lnTo>
                      <a:pt x="737" y="1021"/>
                    </a:lnTo>
                    <a:lnTo>
                      <a:pt x="850" y="1021"/>
                    </a:lnTo>
                    <a:lnTo>
                      <a:pt x="850" y="964"/>
                    </a:lnTo>
                    <a:lnTo>
                      <a:pt x="737" y="964"/>
                    </a:lnTo>
                    <a:lnTo>
                      <a:pt x="737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1021"/>
                    </a:lnTo>
                    <a:lnTo>
                      <a:pt x="113" y="1021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283" y="1191"/>
                    </a:lnTo>
                    <a:lnTo>
                      <a:pt x="283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340" y="1304"/>
                    </a:lnTo>
                    <a:lnTo>
                      <a:pt x="340" y="1361"/>
                    </a:lnTo>
                    <a:lnTo>
                      <a:pt x="397" y="1361"/>
                    </a:lnTo>
                    <a:lnTo>
                      <a:pt x="397" y="1531"/>
                    </a:lnTo>
                    <a:lnTo>
                      <a:pt x="453" y="1531"/>
                    </a:lnTo>
                    <a:lnTo>
                      <a:pt x="453" y="1644"/>
                    </a:lnTo>
                    <a:lnTo>
                      <a:pt x="510" y="1644"/>
                    </a:lnTo>
                    <a:lnTo>
                      <a:pt x="510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1606" y="5733"/>
                <a:ext cx="624" cy="624"/>
              </a:xfrm>
              <a:custGeom>
                <a:avLst/>
                <a:gdLst>
                  <a:gd name="T0" fmla="*/ 227 w 624"/>
                  <a:gd name="T1" fmla="*/ 0 h 624"/>
                  <a:gd name="T2" fmla="*/ 227 w 624"/>
                  <a:gd name="T3" fmla="*/ 113 h 624"/>
                  <a:gd name="T4" fmla="*/ 114 w 624"/>
                  <a:gd name="T5" fmla="*/ 113 h 624"/>
                  <a:gd name="T6" fmla="*/ 114 w 624"/>
                  <a:gd name="T7" fmla="*/ 284 h 624"/>
                  <a:gd name="T8" fmla="*/ 57 w 624"/>
                  <a:gd name="T9" fmla="*/ 284 h 624"/>
                  <a:gd name="T10" fmla="*/ 57 w 624"/>
                  <a:gd name="T11" fmla="*/ 227 h 624"/>
                  <a:gd name="T12" fmla="*/ 0 w 624"/>
                  <a:gd name="T13" fmla="*/ 227 h 624"/>
                  <a:gd name="T14" fmla="*/ 0 w 624"/>
                  <a:gd name="T15" fmla="*/ 454 h 624"/>
                  <a:gd name="T16" fmla="*/ 114 w 624"/>
                  <a:gd name="T17" fmla="*/ 454 h 624"/>
                  <a:gd name="T18" fmla="*/ 114 w 624"/>
                  <a:gd name="T19" fmla="*/ 510 h 624"/>
                  <a:gd name="T20" fmla="*/ 227 w 624"/>
                  <a:gd name="T21" fmla="*/ 510 h 624"/>
                  <a:gd name="T22" fmla="*/ 227 w 624"/>
                  <a:gd name="T23" fmla="*/ 567 h 624"/>
                  <a:gd name="T24" fmla="*/ 284 w 624"/>
                  <a:gd name="T25" fmla="*/ 567 h 624"/>
                  <a:gd name="T26" fmla="*/ 284 w 624"/>
                  <a:gd name="T27" fmla="*/ 624 h 624"/>
                  <a:gd name="T28" fmla="*/ 454 w 624"/>
                  <a:gd name="T29" fmla="*/ 624 h 624"/>
                  <a:gd name="T30" fmla="*/ 454 w 624"/>
                  <a:gd name="T31" fmla="*/ 567 h 624"/>
                  <a:gd name="T32" fmla="*/ 624 w 624"/>
                  <a:gd name="T33" fmla="*/ 567 h 624"/>
                  <a:gd name="T34" fmla="*/ 624 w 624"/>
                  <a:gd name="T35" fmla="*/ 510 h 624"/>
                  <a:gd name="T36" fmla="*/ 567 w 624"/>
                  <a:gd name="T37" fmla="*/ 510 h 624"/>
                  <a:gd name="T38" fmla="*/ 567 w 624"/>
                  <a:gd name="T39" fmla="*/ 397 h 624"/>
                  <a:gd name="T40" fmla="*/ 511 w 624"/>
                  <a:gd name="T41" fmla="*/ 397 h 624"/>
                  <a:gd name="T42" fmla="*/ 511 w 624"/>
                  <a:gd name="T43" fmla="*/ 227 h 624"/>
                  <a:gd name="T44" fmla="*/ 454 w 624"/>
                  <a:gd name="T45" fmla="*/ 227 h 624"/>
                  <a:gd name="T46" fmla="*/ 454 w 624"/>
                  <a:gd name="T47" fmla="*/ 170 h 624"/>
                  <a:gd name="T48" fmla="*/ 341 w 624"/>
                  <a:gd name="T49" fmla="*/ 170 h 624"/>
                  <a:gd name="T50" fmla="*/ 341 w 624"/>
                  <a:gd name="T51" fmla="*/ 113 h 624"/>
                  <a:gd name="T52" fmla="*/ 397 w 624"/>
                  <a:gd name="T53" fmla="*/ 113 h 624"/>
                  <a:gd name="T54" fmla="*/ 397 w 624"/>
                  <a:gd name="T55" fmla="*/ 57 h 624"/>
                  <a:gd name="T56" fmla="*/ 341 w 624"/>
                  <a:gd name="T57" fmla="*/ 57 h 624"/>
                  <a:gd name="T58" fmla="*/ 341 w 624"/>
                  <a:gd name="T59" fmla="*/ 0 h 624"/>
                  <a:gd name="T60" fmla="*/ 227 w 624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624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1380" y="6130"/>
                <a:ext cx="453" cy="397"/>
              </a:xfrm>
              <a:custGeom>
                <a:avLst/>
                <a:gdLst>
                  <a:gd name="T0" fmla="*/ 340 w 453"/>
                  <a:gd name="T1" fmla="*/ 397 h 397"/>
                  <a:gd name="T2" fmla="*/ 283 w 453"/>
                  <a:gd name="T3" fmla="*/ 397 h 397"/>
                  <a:gd name="T4" fmla="*/ 283 w 453"/>
                  <a:gd name="T5" fmla="*/ 340 h 397"/>
                  <a:gd name="T6" fmla="*/ 170 w 453"/>
                  <a:gd name="T7" fmla="*/ 340 h 397"/>
                  <a:gd name="T8" fmla="*/ 170 w 453"/>
                  <a:gd name="T9" fmla="*/ 283 h 397"/>
                  <a:gd name="T10" fmla="*/ 113 w 453"/>
                  <a:gd name="T11" fmla="*/ 283 h 397"/>
                  <a:gd name="T12" fmla="*/ 113 w 453"/>
                  <a:gd name="T13" fmla="*/ 227 h 397"/>
                  <a:gd name="T14" fmla="*/ 0 w 453"/>
                  <a:gd name="T15" fmla="*/ 227 h 397"/>
                  <a:gd name="T16" fmla="*/ 0 w 453"/>
                  <a:gd name="T17" fmla="*/ 57 h 397"/>
                  <a:gd name="T18" fmla="*/ 56 w 453"/>
                  <a:gd name="T19" fmla="*/ 57 h 397"/>
                  <a:gd name="T20" fmla="*/ 56 w 453"/>
                  <a:gd name="T21" fmla="*/ 0 h 397"/>
                  <a:gd name="T22" fmla="*/ 226 w 453"/>
                  <a:gd name="T23" fmla="*/ 0 h 397"/>
                  <a:gd name="T24" fmla="*/ 226 w 453"/>
                  <a:gd name="T25" fmla="*/ 57 h 397"/>
                  <a:gd name="T26" fmla="*/ 340 w 453"/>
                  <a:gd name="T27" fmla="*/ 57 h 397"/>
                  <a:gd name="T28" fmla="*/ 340 w 453"/>
                  <a:gd name="T29" fmla="*/ 113 h 397"/>
                  <a:gd name="T30" fmla="*/ 453 w 453"/>
                  <a:gd name="T31" fmla="*/ 113 h 397"/>
                  <a:gd name="T32" fmla="*/ 453 w 453"/>
                  <a:gd name="T33" fmla="*/ 227 h 397"/>
                  <a:gd name="T34" fmla="*/ 397 w 453"/>
                  <a:gd name="T35" fmla="*/ 227 h 397"/>
                  <a:gd name="T36" fmla="*/ 397 w 453"/>
                  <a:gd name="T37" fmla="*/ 283 h 397"/>
                  <a:gd name="T38" fmla="*/ 340 w 453"/>
                  <a:gd name="T39" fmla="*/ 283 h 397"/>
                  <a:gd name="T40" fmla="*/ 340 w 453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97">
                    <a:moveTo>
                      <a:pt x="340" y="397"/>
                    </a:moveTo>
                    <a:lnTo>
                      <a:pt x="283" y="397"/>
                    </a:lnTo>
                    <a:lnTo>
                      <a:pt x="28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1210" y="5109"/>
                <a:ext cx="623" cy="1078"/>
              </a:xfrm>
              <a:custGeom>
                <a:avLst/>
                <a:gdLst>
                  <a:gd name="T0" fmla="*/ 170 w 623"/>
                  <a:gd name="T1" fmla="*/ 1078 h 1078"/>
                  <a:gd name="T2" fmla="*/ 226 w 623"/>
                  <a:gd name="T3" fmla="*/ 1078 h 1078"/>
                  <a:gd name="T4" fmla="*/ 226 w 623"/>
                  <a:gd name="T5" fmla="*/ 1021 h 1078"/>
                  <a:gd name="T6" fmla="*/ 396 w 623"/>
                  <a:gd name="T7" fmla="*/ 1021 h 1078"/>
                  <a:gd name="T8" fmla="*/ 396 w 623"/>
                  <a:gd name="T9" fmla="*/ 851 h 1078"/>
                  <a:gd name="T10" fmla="*/ 453 w 623"/>
                  <a:gd name="T11" fmla="*/ 851 h 1078"/>
                  <a:gd name="T12" fmla="*/ 453 w 623"/>
                  <a:gd name="T13" fmla="*/ 908 h 1078"/>
                  <a:gd name="T14" fmla="*/ 510 w 623"/>
                  <a:gd name="T15" fmla="*/ 908 h 1078"/>
                  <a:gd name="T16" fmla="*/ 510 w 623"/>
                  <a:gd name="T17" fmla="*/ 737 h 1078"/>
                  <a:gd name="T18" fmla="*/ 623 w 623"/>
                  <a:gd name="T19" fmla="*/ 737 h 1078"/>
                  <a:gd name="T20" fmla="*/ 623 w 623"/>
                  <a:gd name="T21" fmla="*/ 511 h 1078"/>
                  <a:gd name="T22" fmla="*/ 567 w 623"/>
                  <a:gd name="T23" fmla="*/ 511 h 1078"/>
                  <a:gd name="T24" fmla="*/ 567 w 623"/>
                  <a:gd name="T25" fmla="*/ 397 h 1078"/>
                  <a:gd name="T26" fmla="*/ 510 w 623"/>
                  <a:gd name="T27" fmla="*/ 397 h 1078"/>
                  <a:gd name="T28" fmla="*/ 510 w 623"/>
                  <a:gd name="T29" fmla="*/ 341 h 1078"/>
                  <a:gd name="T30" fmla="*/ 567 w 623"/>
                  <a:gd name="T31" fmla="*/ 341 h 1078"/>
                  <a:gd name="T32" fmla="*/ 567 w 623"/>
                  <a:gd name="T33" fmla="*/ 284 h 1078"/>
                  <a:gd name="T34" fmla="*/ 510 w 623"/>
                  <a:gd name="T35" fmla="*/ 284 h 1078"/>
                  <a:gd name="T36" fmla="*/ 510 w 623"/>
                  <a:gd name="T37" fmla="*/ 57 h 1078"/>
                  <a:gd name="T38" fmla="*/ 396 w 623"/>
                  <a:gd name="T39" fmla="*/ 57 h 1078"/>
                  <a:gd name="T40" fmla="*/ 396 w 623"/>
                  <a:gd name="T41" fmla="*/ 0 h 1078"/>
                  <a:gd name="T42" fmla="*/ 283 w 623"/>
                  <a:gd name="T43" fmla="*/ 0 h 1078"/>
                  <a:gd name="T44" fmla="*/ 283 w 623"/>
                  <a:gd name="T45" fmla="*/ 57 h 1078"/>
                  <a:gd name="T46" fmla="*/ 0 w 623"/>
                  <a:gd name="T47" fmla="*/ 57 h 1078"/>
                  <a:gd name="T48" fmla="*/ 0 w 623"/>
                  <a:gd name="T49" fmla="*/ 227 h 1078"/>
                  <a:gd name="T50" fmla="*/ 113 w 623"/>
                  <a:gd name="T51" fmla="*/ 227 h 1078"/>
                  <a:gd name="T52" fmla="*/ 113 w 623"/>
                  <a:gd name="T53" fmla="*/ 284 h 1078"/>
                  <a:gd name="T54" fmla="*/ 170 w 623"/>
                  <a:gd name="T55" fmla="*/ 284 h 1078"/>
                  <a:gd name="T56" fmla="*/ 170 w 623"/>
                  <a:gd name="T57" fmla="*/ 341 h 1078"/>
                  <a:gd name="T58" fmla="*/ 226 w 623"/>
                  <a:gd name="T59" fmla="*/ 341 h 1078"/>
                  <a:gd name="T60" fmla="*/ 226 w 623"/>
                  <a:gd name="T61" fmla="*/ 567 h 1078"/>
                  <a:gd name="T62" fmla="*/ 283 w 623"/>
                  <a:gd name="T63" fmla="*/ 567 h 1078"/>
                  <a:gd name="T64" fmla="*/ 283 w 623"/>
                  <a:gd name="T65" fmla="*/ 681 h 1078"/>
                  <a:gd name="T66" fmla="*/ 226 w 623"/>
                  <a:gd name="T67" fmla="*/ 681 h 1078"/>
                  <a:gd name="T68" fmla="*/ 226 w 623"/>
                  <a:gd name="T69" fmla="*/ 737 h 1078"/>
                  <a:gd name="T70" fmla="*/ 113 w 623"/>
                  <a:gd name="T71" fmla="*/ 737 h 1078"/>
                  <a:gd name="T72" fmla="*/ 113 w 623"/>
                  <a:gd name="T73" fmla="*/ 964 h 1078"/>
                  <a:gd name="T74" fmla="*/ 170 w 623"/>
                  <a:gd name="T75" fmla="*/ 964 h 1078"/>
                  <a:gd name="T76" fmla="*/ 170 w 623"/>
                  <a:gd name="T77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3" h="1078">
                    <a:moveTo>
                      <a:pt x="170" y="1078"/>
                    </a:moveTo>
                    <a:lnTo>
                      <a:pt x="226" y="1078"/>
                    </a:lnTo>
                    <a:lnTo>
                      <a:pt x="226" y="1021"/>
                    </a:lnTo>
                    <a:lnTo>
                      <a:pt x="396" y="1021"/>
                    </a:lnTo>
                    <a:lnTo>
                      <a:pt x="396" y="851"/>
                    </a:lnTo>
                    <a:lnTo>
                      <a:pt x="453" y="851"/>
                    </a:lnTo>
                    <a:lnTo>
                      <a:pt x="453" y="908"/>
                    </a:lnTo>
                    <a:lnTo>
                      <a:pt x="510" y="908"/>
                    </a:lnTo>
                    <a:lnTo>
                      <a:pt x="510" y="737"/>
                    </a:lnTo>
                    <a:lnTo>
                      <a:pt x="623" y="737"/>
                    </a:ln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226" y="341"/>
                    </a:lnTo>
                    <a:lnTo>
                      <a:pt x="226" y="567"/>
                    </a:lnTo>
                    <a:lnTo>
                      <a:pt x="283" y="567"/>
                    </a:lnTo>
                    <a:lnTo>
                      <a:pt x="283" y="681"/>
                    </a:lnTo>
                    <a:lnTo>
                      <a:pt x="226" y="681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964"/>
                    </a:lnTo>
                    <a:lnTo>
                      <a:pt x="170" y="964"/>
                    </a:lnTo>
                    <a:lnTo>
                      <a:pt x="170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869" y="5053"/>
                <a:ext cx="624" cy="1134"/>
              </a:xfrm>
              <a:custGeom>
                <a:avLst/>
                <a:gdLst>
                  <a:gd name="T0" fmla="*/ 511 w 624"/>
                  <a:gd name="T1" fmla="*/ 1134 h 1134"/>
                  <a:gd name="T2" fmla="*/ 511 w 624"/>
                  <a:gd name="T3" fmla="*/ 1020 h 1134"/>
                  <a:gd name="T4" fmla="*/ 454 w 624"/>
                  <a:gd name="T5" fmla="*/ 1020 h 1134"/>
                  <a:gd name="T6" fmla="*/ 454 w 624"/>
                  <a:gd name="T7" fmla="*/ 793 h 1134"/>
                  <a:gd name="T8" fmla="*/ 567 w 624"/>
                  <a:gd name="T9" fmla="*/ 793 h 1134"/>
                  <a:gd name="T10" fmla="*/ 567 w 624"/>
                  <a:gd name="T11" fmla="*/ 737 h 1134"/>
                  <a:gd name="T12" fmla="*/ 624 w 624"/>
                  <a:gd name="T13" fmla="*/ 737 h 1134"/>
                  <a:gd name="T14" fmla="*/ 624 w 624"/>
                  <a:gd name="T15" fmla="*/ 623 h 1134"/>
                  <a:gd name="T16" fmla="*/ 567 w 624"/>
                  <a:gd name="T17" fmla="*/ 623 h 1134"/>
                  <a:gd name="T18" fmla="*/ 567 w 624"/>
                  <a:gd name="T19" fmla="*/ 397 h 1134"/>
                  <a:gd name="T20" fmla="*/ 511 w 624"/>
                  <a:gd name="T21" fmla="*/ 397 h 1134"/>
                  <a:gd name="T22" fmla="*/ 511 w 624"/>
                  <a:gd name="T23" fmla="*/ 340 h 1134"/>
                  <a:gd name="T24" fmla="*/ 454 w 624"/>
                  <a:gd name="T25" fmla="*/ 340 h 1134"/>
                  <a:gd name="T26" fmla="*/ 454 w 624"/>
                  <a:gd name="T27" fmla="*/ 283 h 1134"/>
                  <a:gd name="T28" fmla="*/ 341 w 624"/>
                  <a:gd name="T29" fmla="*/ 283 h 1134"/>
                  <a:gd name="T30" fmla="*/ 341 w 624"/>
                  <a:gd name="T31" fmla="*/ 170 h 1134"/>
                  <a:gd name="T32" fmla="*/ 284 w 624"/>
                  <a:gd name="T33" fmla="*/ 170 h 1134"/>
                  <a:gd name="T34" fmla="*/ 284 w 624"/>
                  <a:gd name="T35" fmla="*/ 56 h 1134"/>
                  <a:gd name="T36" fmla="*/ 114 w 624"/>
                  <a:gd name="T37" fmla="*/ 56 h 1134"/>
                  <a:gd name="T38" fmla="*/ 114 w 624"/>
                  <a:gd name="T39" fmla="*/ 0 h 1134"/>
                  <a:gd name="T40" fmla="*/ 0 w 624"/>
                  <a:gd name="T41" fmla="*/ 0 h 1134"/>
                  <a:gd name="T42" fmla="*/ 0 w 624"/>
                  <a:gd name="T43" fmla="*/ 113 h 1134"/>
                  <a:gd name="T44" fmla="*/ 57 w 624"/>
                  <a:gd name="T45" fmla="*/ 113 h 1134"/>
                  <a:gd name="T46" fmla="*/ 57 w 624"/>
                  <a:gd name="T47" fmla="*/ 170 h 1134"/>
                  <a:gd name="T48" fmla="*/ 114 w 624"/>
                  <a:gd name="T49" fmla="*/ 170 h 1134"/>
                  <a:gd name="T50" fmla="*/ 114 w 624"/>
                  <a:gd name="T51" fmla="*/ 340 h 1134"/>
                  <a:gd name="T52" fmla="*/ 57 w 624"/>
                  <a:gd name="T53" fmla="*/ 340 h 1134"/>
                  <a:gd name="T54" fmla="*/ 57 w 624"/>
                  <a:gd name="T55" fmla="*/ 453 h 1134"/>
                  <a:gd name="T56" fmla="*/ 114 w 624"/>
                  <a:gd name="T57" fmla="*/ 453 h 1134"/>
                  <a:gd name="T58" fmla="*/ 114 w 624"/>
                  <a:gd name="T59" fmla="*/ 567 h 1134"/>
                  <a:gd name="T60" fmla="*/ 0 w 624"/>
                  <a:gd name="T61" fmla="*/ 567 h 1134"/>
                  <a:gd name="T62" fmla="*/ 0 w 624"/>
                  <a:gd name="T63" fmla="*/ 680 h 1134"/>
                  <a:gd name="T64" fmla="*/ 57 w 624"/>
                  <a:gd name="T65" fmla="*/ 680 h 1134"/>
                  <a:gd name="T66" fmla="*/ 57 w 624"/>
                  <a:gd name="T67" fmla="*/ 737 h 1134"/>
                  <a:gd name="T68" fmla="*/ 170 w 624"/>
                  <a:gd name="T69" fmla="*/ 737 h 1134"/>
                  <a:gd name="T70" fmla="*/ 170 w 624"/>
                  <a:gd name="T71" fmla="*/ 850 h 1134"/>
                  <a:gd name="T72" fmla="*/ 227 w 624"/>
                  <a:gd name="T73" fmla="*/ 850 h 1134"/>
                  <a:gd name="T74" fmla="*/ 227 w 624"/>
                  <a:gd name="T75" fmla="*/ 907 h 1134"/>
                  <a:gd name="T76" fmla="*/ 284 w 624"/>
                  <a:gd name="T77" fmla="*/ 907 h 1134"/>
                  <a:gd name="T78" fmla="*/ 284 w 624"/>
                  <a:gd name="T79" fmla="*/ 1020 h 1134"/>
                  <a:gd name="T80" fmla="*/ 341 w 624"/>
                  <a:gd name="T81" fmla="*/ 1020 h 1134"/>
                  <a:gd name="T82" fmla="*/ 341 w 624"/>
                  <a:gd name="T83" fmla="*/ 1077 h 1134"/>
                  <a:gd name="T84" fmla="*/ 397 w 624"/>
                  <a:gd name="T85" fmla="*/ 1077 h 1134"/>
                  <a:gd name="T86" fmla="*/ 397 w 624"/>
                  <a:gd name="T87" fmla="*/ 1134 h 1134"/>
                  <a:gd name="T88" fmla="*/ 511 w 624"/>
                  <a:gd name="T8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1134">
                    <a:moveTo>
                      <a:pt x="511" y="1134"/>
                    </a:moveTo>
                    <a:lnTo>
                      <a:pt x="511" y="1020"/>
                    </a:lnTo>
                    <a:lnTo>
                      <a:pt x="454" y="1020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41" y="28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284" y="907"/>
                    </a:lnTo>
                    <a:lnTo>
                      <a:pt x="284" y="1020"/>
                    </a:lnTo>
                    <a:lnTo>
                      <a:pt x="341" y="1020"/>
                    </a:lnTo>
                    <a:lnTo>
                      <a:pt x="341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511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586" y="5053"/>
                <a:ext cx="397" cy="567"/>
              </a:xfrm>
              <a:custGeom>
                <a:avLst/>
                <a:gdLst>
                  <a:gd name="T0" fmla="*/ 340 w 397"/>
                  <a:gd name="T1" fmla="*/ 113 h 567"/>
                  <a:gd name="T2" fmla="*/ 227 w 397"/>
                  <a:gd name="T3" fmla="*/ 113 h 567"/>
                  <a:gd name="T4" fmla="*/ 227 w 397"/>
                  <a:gd name="T5" fmla="*/ 0 h 567"/>
                  <a:gd name="T6" fmla="*/ 57 w 397"/>
                  <a:gd name="T7" fmla="*/ 0 h 567"/>
                  <a:gd name="T8" fmla="*/ 57 w 397"/>
                  <a:gd name="T9" fmla="*/ 113 h 567"/>
                  <a:gd name="T10" fmla="*/ 0 w 397"/>
                  <a:gd name="T11" fmla="*/ 113 h 567"/>
                  <a:gd name="T12" fmla="*/ 0 w 397"/>
                  <a:gd name="T13" fmla="*/ 226 h 567"/>
                  <a:gd name="T14" fmla="*/ 57 w 397"/>
                  <a:gd name="T15" fmla="*/ 226 h 567"/>
                  <a:gd name="T16" fmla="*/ 57 w 397"/>
                  <a:gd name="T17" fmla="*/ 283 h 567"/>
                  <a:gd name="T18" fmla="*/ 113 w 397"/>
                  <a:gd name="T19" fmla="*/ 283 h 567"/>
                  <a:gd name="T20" fmla="*/ 113 w 397"/>
                  <a:gd name="T21" fmla="*/ 340 h 567"/>
                  <a:gd name="T22" fmla="*/ 113 w 397"/>
                  <a:gd name="T23" fmla="*/ 397 h 567"/>
                  <a:gd name="T24" fmla="*/ 170 w 397"/>
                  <a:gd name="T25" fmla="*/ 397 h 567"/>
                  <a:gd name="T26" fmla="*/ 170 w 397"/>
                  <a:gd name="T27" fmla="*/ 510 h 567"/>
                  <a:gd name="T28" fmla="*/ 227 w 397"/>
                  <a:gd name="T29" fmla="*/ 510 h 567"/>
                  <a:gd name="T30" fmla="*/ 227 w 397"/>
                  <a:gd name="T31" fmla="*/ 567 h 567"/>
                  <a:gd name="T32" fmla="*/ 397 w 397"/>
                  <a:gd name="T33" fmla="*/ 567 h 567"/>
                  <a:gd name="T34" fmla="*/ 397 w 397"/>
                  <a:gd name="T35" fmla="*/ 453 h 567"/>
                  <a:gd name="T36" fmla="*/ 340 w 397"/>
                  <a:gd name="T37" fmla="*/ 453 h 567"/>
                  <a:gd name="T38" fmla="*/ 340 w 397"/>
                  <a:gd name="T39" fmla="*/ 340 h 567"/>
                  <a:gd name="T40" fmla="*/ 397 w 397"/>
                  <a:gd name="T41" fmla="*/ 340 h 567"/>
                  <a:gd name="T42" fmla="*/ 397 w 397"/>
                  <a:gd name="T43" fmla="*/ 170 h 567"/>
                  <a:gd name="T44" fmla="*/ 340 w 397"/>
                  <a:gd name="T45" fmla="*/ 170 h 567"/>
                  <a:gd name="T46" fmla="*/ 340 w 397"/>
                  <a:gd name="T47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567">
                    <a:moveTo>
                      <a:pt x="340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02" y="5166"/>
                <a:ext cx="397" cy="340"/>
              </a:xfrm>
              <a:custGeom>
                <a:avLst/>
                <a:gdLst>
                  <a:gd name="T0" fmla="*/ 284 w 397"/>
                  <a:gd name="T1" fmla="*/ 57 h 340"/>
                  <a:gd name="T2" fmla="*/ 114 w 397"/>
                  <a:gd name="T3" fmla="*/ 57 h 340"/>
                  <a:gd name="T4" fmla="*/ 114 w 397"/>
                  <a:gd name="T5" fmla="*/ 0 h 340"/>
                  <a:gd name="T6" fmla="*/ 0 w 397"/>
                  <a:gd name="T7" fmla="*/ 0 h 340"/>
                  <a:gd name="T8" fmla="*/ 0 w 397"/>
                  <a:gd name="T9" fmla="*/ 113 h 340"/>
                  <a:gd name="T10" fmla="*/ 57 w 397"/>
                  <a:gd name="T11" fmla="*/ 113 h 340"/>
                  <a:gd name="T12" fmla="*/ 57 w 397"/>
                  <a:gd name="T13" fmla="*/ 227 h 340"/>
                  <a:gd name="T14" fmla="*/ 114 w 397"/>
                  <a:gd name="T15" fmla="*/ 227 h 340"/>
                  <a:gd name="T16" fmla="*/ 114 w 397"/>
                  <a:gd name="T17" fmla="*/ 284 h 340"/>
                  <a:gd name="T18" fmla="*/ 170 w 397"/>
                  <a:gd name="T19" fmla="*/ 284 h 340"/>
                  <a:gd name="T20" fmla="*/ 170 w 397"/>
                  <a:gd name="T21" fmla="*/ 340 h 340"/>
                  <a:gd name="T22" fmla="*/ 341 w 397"/>
                  <a:gd name="T23" fmla="*/ 340 h 340"/>
                  <a:gd name="T24" fmla="*/ 341 w 397"/>
                  <a:gd name="T25" fmla="*/ 227 h 340"/>
                  <a:gd name="T26" fmla="*/ 397 w 397"/>
                  <a:gd name="T27" fmla="*/ 227 h 340"/>
                  <a:gd name="T28" fmla="*/ 397 w 397"/>
                  <a:gd name="T29" fmla="*/ 170 h 340"/>
                  <a:gd name="T30" fmla="*/ 341 w 397"/>
                  <a:gd name="T31" fmla="*/ 170 h 340"/>
                  <a:gd name="T32" fmla="*/ 341 w 397"/>
                  <a:gd name="T33" fmla="*/ 113 h 340"/>
                  <a:gd name="T34" fmla="*/ 284 w 397"/>
                  <a:gd name="T35" fmla="*/ 113 h 340"/>
                  <a:gd name="T36" fmla="*/ 284 w 397"/>
                  <a:gd name="T37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284" y="57"/>
                    </a:move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983" y="4599"/>
                <a:ext cx="453" cy="624"/>
              </a:xfrm>
              <a:custGeom>
                <a:avLst/>
                <a:gdLst>
                  <a:gd name="T0" fmla="*/ 0 w 453"/>
                  <a:gd name="T1" fmla="*/ 510 h 624"/>
                  <a:gd name="T2" fmla="*/ 0 w 453"/>
                  <a:gd name="T3" fmla="*/ 284 h 624"/>
                  <a:gd name="T4" fmla="*/ 56 w 453"/>
                  <a:gd name="T5" fmla="*/ 284 h 624"/>
                  <a:gd name="T6" fmla="*/ 56 w 453"/>
                  <a:gd name="T7" fmla="*/ 113 h 624"/>
                  <a:gd name="T8" fmla="*/ 227 w 453"/>
                  <a:gd name="T9" fmla="*/ 113 h 624"/>
                  <a:gd name="T10" fmla="*/ 227 w 453"/>
                  <a:gd name="T11" fmla="*/ 0 h 624"/>
                  <a:gd name="T12" fmla="*/ 340 w 453"/>
                  <a:gd name="T13" fmla="*/ 0 h 624"/>
                  <a:gd name="T14" fmla="*/ 340 w 453"/>
                  <a:gd name="T15" fmla="*/ 227 h 624"/>
                  <a:gd name="T16" fmla="*/ 453 w 453"/>
                  <a:gd name="T17" fmla="*/ 227 h 624"/>
                  <a:gd name="T18" fmla="*/ 453 w 453"/>
                  <a:gd name="T19" fmla="*/ 454 h 624"/>
                  <a:gd name="T20" fmla="*/ 397 w 453"/>
                  <a:gd name="T21" fmla="*/ 454 h 624"/>
                  <a:gd name="T22" fmla="*/ 397 w 453"/>
                  <a:gd name="T23" fmla="*/ 397 h 624"/>
                  <a:gd name="T24" fmla="*/ 340 w 453"/>
                  <a:gd name="T25" fmla="*/ 397 h 624"/>
                  <a:gd name="T26" fmla="*/ 340 w 453"/>
                  <a:gd name="T27" fmla="*/ 567 h 624"/>
                  <a:gd name="T28" fmla="*/ 227 w 453"/>
                  <a:gd name="T29" fmla="*/ 567 h 624"/>
                  <a:gd name="T30" fmla="*/ 227 w 453"/>
                  <a:gd name="T31" fmla="*/ 624 h 624"/>
                  <a:gd name="T32" fmla="*/ 170 w 453"/>
                  <a:gd name="T33" fmla="*/ 624 h 624"/>
                  <a:gd name="T34" fmla="*/ 170 w 453"/>
                  <a:gd name="T35" fmla="*/ 510 h 624"/>
                  <a:gd name="T36" fmla="*/ 0 w 453"/>
                  <a:gd name="T37" fmla="*/ 51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624">
                    <a:moveTo>
                      <a:pt x="0" y="510"/>
                    </a:moveTo>
                    <a:lnTo>
                      <a:pt x="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46" y="4599"/>
                <a:ext cx="793" cy="624"/>
              </a:xfrm>
              <a:custGeom>
                <a:avLst/>
                <a:gdLst>
                  <a:gd name="T0" fmla="*/ 56 w 793"/>
                  <a:gd name="T1" fmla="*/ 567 h 624"/>
                  <a:gd name="T2" fmla="*/ 56 w 793"/>
                  <a:gd name="T3" fmla="*/ 454 h 624"/>
                  <a:gd name="T4" fmla="*/ 0 w 793"/>
                  <a:gd name="T5" fmla="*/ 454 h 624"/>
                  <a:gd name="T6" fmla="*/ 0 w 793"/>
                  <a:gd name="T7" fmla="*/ 170 h 624"/>
                  <a:gd name="T8" fmla="*/ 226 w 793"/>
                  <a:gd name="T9" fmla="*/ 170 h 624"/>
                  <a:gd name="T10" fmla="*/ 226 w 793"/>
                  <a:gd name="T11" fmla="*/ 113 h 624"/>
                  <a:gd name="T12" fmla="*/ 283 w 793"/>
                  <a:gd name="T13" fmla="*/ 113 h 624"/>
                  <a:gd name="T14" fmla="*/ 283 w 793"/>
                  <a:gd name="T15" fmla="*/ 57 h 624"/>
                  <a:gd name="T16" fmla="*/ 397 w 793"/>
                  <a:gd name="T17" fmla="*/ 57 h 624"/>
                  <a:gd name="T18" fmla="*/ 397 w 793"/>
                  <a:gd name="T19" fmla="*/ 0 h 624"/>
                  <a:gd name="T20" fmla="*/ 567 w 793"/>
                  <a:gd name="T21" fmla="*/ 0 h 624"/>
                  <a:gd name="T22" fmla="*/ 567 w 793"/>
                  <a:gd name="T23" fmla="*/ 113 h 624"/>
                  <a:gd name="T24" fmla="*/ 623 w 793"/>
                  <a:gd name="T25" fmla="*/ 113 h 624"/>
                  <a:gd name="T26" fmla="*/ 623 w 793"/>
                  <a:gd name="T27" fmla="*/ 170 h 624"/>
                  <a:gd name="T28" fmla="*/ 680 w 793"/>
                  <a:gd name="T29" fmla="*/ 170 h 624"/>
                  <a:gd name="T30" fmla="*/ 680 w 793"/>
                  <a:gd name="T31" fmla="*/ 57 h 624"/>
                  <a:gd name="T32" fmla="*/ 737 w 793"/>
                  <a:gd name="T33" fmla="*/ 57 h 624"/>
                  <a:gd name="T34" fmla="*/ 737 w 793"/>
                  <a:gd name="T35" fmla="*/ 113 h 624"/>
                  <a:gd name="T36" fmla="*/ 793 w 793"/>
                  <a:gd name="T37" fmla="*/ 113 h 624"/>
                  <a:gd name="T38" fmla="*/ 793 w 793"/>
                  <a:gd name="T39" fmla="*/ 284 h 624"/>
                  <a:gd name="T40" fmla="*/ 737 w 793"/>
                  <a:gd name="T41" fmla="*/ 284 h 624"/>
                  <a:gd name="T42" fmla="*/ 737 w 793"/>
                  <a:gd name="T43" fmla="*/ 454 h 624"/>
                  <a:gd name="T44" fmla="*/ 623 w 793"/>
                  <a:gd name="T45" fmla="*/ 454 h 624"/>
                  <a:gd name="T46" fmla="*/ 623 w 793"/>
                  <a:gd name="T47" fmla="*/ 567 h 624"/>
                  <a:gd name="T48" fmla="*/ 567 w 793"/>
                  <a:gd name="T49" fmla="*/ 567 h 624"/>
                  <a:gd name="T50" fmla="*/ 567 w 793"/>
                  <a:gd name="T51" fmla="*/ 454 h 624"/>
                  <a:gd name="T52" fmla="*/ 397 w 793"/>
                  <a:gd name="T53" fmla="*/ 454 h 624"/>
                  <a:gd name="T54" fmla="*/ 397 w 793"/>
                  <a:gd name="T55" fmla="*/ 567 h 624"/>
                  <a:gd name="T56" fmla="*/ 340 w 793"/>
                  <a:gd name="T57" fmla="*/ 567 h 624"/>
                  <a:gd name="T58" fmla="*/ 340 w 793"/>
                  <a:gd name="T59" fmla="*/ 624 h 624"/>
                  <a:gd name="T60" fmla="*/ 170 w 793"/>
                  <a:gd name="T61" fmla="*/ 624 h 624"/>
                  <a:gd name="T62" fmla="*/ 170 w 793"/>
                  <a:gd name="T63" fmla="*/ 567 h 624"/>
                  <a:gd name="T64" fmla="*/ 56 w 793"/>
                  <a:gd name="T65" fmla="*/ 56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3" h="624">
                    <a:moveTo>
                      <a:pt x="56" y="567"/>
                    </a:moveTo>
                    <a:lnTo>
                      <a:pt x="56" y="454"/>
                    </a:lnTo>
                    <a:lnTo>
                      <a:pt x="0" y="454"/>
                    </a:lnTo>
                    <a:lnTo>
                      <a:pt x="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170"/>
                    </a:lnTo>
                    <a:lnTo>
                      <a:pt x="680" y="170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284"/>
                    </a:lnTo>
                    <a:lnTo>
                      <a:pt x="737" y="284"/>
                    </a:lnTo>
                    <a:lnTo>
                      <a:pt x="737" y="454"/>
                    </a:lnTo>
                    <a:lnTo>
                      <a:pt x="623" y="454"/>
                    </a:lnTo>
                    <a:lnTo>
                      <a:pt x="623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6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1323" y="4542"/>
                <a:ext cx="567" cy="624"/>
              </a:xfrm>
              <a:custGeom>
                <a:avLst/>
                <a:gdLst>
                  <a:gd name="T0" fmla="*/ 0 w 567"/>
                  <a:gd name="T1" fmla="*/ 57 h 624"/>
                  <a:gd name="T2" fmla="*/ 0 w 567"/>
                  <a:gd name="T3" fmla="*/ 284 h 624"/>
                  <a:gd name="T4" fmla="*/ 113 w 567"/>
                  <a:gd name="T5" fmla="*/ 284 h 624"/>
                  <a:gd name="T6" fmla="*/ 113 w 567"/>
                  <a:gd name="T7" fmla="*/ 511 h 624"/>
                  <a:gd name="T8" fmla="*/ 57 w 567"/>
                  <a:gd name="T9" fmla="*/ 511 h 624"/>
                  <a:gd name="T10" fmla="*/ 57 w 567"/>
                  <a:gd name="T11" fmla="*/ 454 h 624"/>
                  <a:gd name="T12" fmla="*/ 0 w 567"/>
                  <a:gd name="T13" fmla="*/ 454 h 624"/>
                  <a:gd name="T14" fmla="*/ 0 w 567"/>
                  <a:gd name="T15" fmla="*/ 624 h 624"/>
                  <a:gd name="T16" fmla="*/ 170 w 567"/>
                  <a:gd name="T17" fmla="*/ 624 h 624"/>
                  <a:gd name="T18" fmla="*/ 170 w 567"/>
                  <a:gd name="T19" fmla="*/ 567 h 624"/>
                  <a:gd name="T20" fmla="*/ 283 w 567"/>
                  <a:gd name="T21" fmla="*/ 567 h 624"/>
                  <a:gd name="T22" fmla="*/ 283 w 567"/>
                  <a:gd name="T23" fmla="*/ 624 h 624"/>
                  <a:gd name="T24" fmla="*/ 397 w 567"/>
                  <a:gd name="T25" fmla="*/ 624 h 624"/>
                  <a:gd name="T26" fmla="*/ 397 w 567"/>
                  <a:gd name="T27" fmla="*/ 511 h 624"/>
                  <a:gd name="T28" fmla="*/ 454 w 567"/>
                  <a:gd name="T29" fmla="*/ 511 h 624"/>
                  <a:gd name="T30" fmla="*/ 454 w 567"/>
                  <a:gd name="T31" fmla="*/ 397 h 624"/>
                  <a:gd name="T32" fmla="*/ 510 w 567"/>
                  <a:gd name="T33" fmla="*/ 397 h 624"/>
                  <a:gd name="T34" fmla="*/ 510 w 567"/>
                  <a:gd name="T35" fmla="*/ 284 h 624"/>
                  <a:gd name="T36" fmla="*/ 567 w 567"/>
                  <a:gd name="T37" fmla="*/ 284 h 624"/>
                  <a:gd name="T38" fmla="*/ 567 w 567"/>
                  <a:gd name="T39" fmla="*/ 227 h 624"/>
                  <a:gd name="T40" fmla="*/ 397 w 567"/>
                  <a:gd name="T41" fmla="*/ 227 h 624"/>
                  <a:gd name="T42" fmla="*/ 397 w 567"/>
                  <a:gd name="T43" fmla="*/ 57 h 624"/>
                  <a:gd name="T44" fmla="*/ 283 w 567"/>
                  <a:gd name="T45" fmla="*/ 57 h 624"/>
                  <a:gd name="T46" fmla="*/ 283 w 567"/>
                  <a:gd name="T47" fmla="*/ 114 h 624"/>
                  <a:gd name="T48" fmla="*/ 170 w 567"/>
                  <a:gd name="T49" fmla="*/ 114 h 624"/>
                  <a:gd name="T50" fmla="*/ 170 w 567"/>
                  <a:gd name="T51" fmla="*/ 57 h 624"/>
                  <a:gd name="T52" fmla="*/ 113 w 567"/>
                  <a:gd name="T53" fmla="*/ 57 h 624"/>
                  <a:gd name="T54" fmla="*/ 113 w 567"/>
                  <a:gd name="T55" fmla="*/ 0 h 624"/>
                  <a:gd name="T56" fmla="*/ 0 w 567"/>
                  <a:gd name="T57" fmla="*/ 0 h 624"/>
                  <a:gd name="T58" fmla="*/ 0 w 567"/>
                  <a:gd name="T59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624">
                    <a:moveTo>
                      <a:pt x="0" y="57"/>
                    </a:move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397" y="624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813" y="4032"/>
                <a:ext cx="453" cy="737"/>
              </a:xfrm>
              <a:custGeom>
                <a:avLst/>
                <a:gdLst>
                  <a:gd name="T0" fmla="*/ 0 w 453"/>
                  <a:gd name="T1" fmla="*/ 680 h 737"/>
                  <a:gd name="T2" fmla="*/ 0 w 453"/>
                  <a:gd name="T3" fmla="*/ 510 h 737"/>
                  <a:gd name="T4" fmla="*/ 56 w 453"/>
                  <a:gd name="T5" fmla="*/ 510 h 737"/>
                  <a:gd name="T6" fmla="*/ 56 w 453"/>
                  <a:gd name="T7" fmla="*/ 454 h 737"/>
                  <a:gd name="T8" fmla="*/ 113 w 453"/>
                  <a:gd name="T9" fmla="*/ 454 h 737"/>
                  <a:gd name="T10" fmla="*/ 113 w 453"/>
                  <a:gd name="T11" fmla="*/ 170 h 737"/>
                  <a:gd name="T12" fmla="*/ 170 w 453"/>
                  <a:gd name="T13" fmla="*/ 170 h 737"/>
                  <a:gd name="T14" fmla="*/ 170 w 453"/>
                  <a:gd name="T15" fmla="*/ 113 h 737"/>
                  <a:gd name="T16" fmla="*/ 226 w 453"/>
                  <a:gd name="T17" fmla="*/ 113 h 737"/>
                  <a:gd name="T18" fmla="*/ 226 w 453"/>
                  <a:gd name="T19" fmla="*/ 57 h 737"/>
                  <a:gd name="T20" fmla="*/ 283 w 453"/>
                  <a:gd name="T21" fmla="*/ 57 h 737"/>
                  <a:gd name="T22" fmla="*/ 283 w 453"/>
                  <a:gd name="T23" fmla="*/ 0 h 737"/>
                  <a:gd name="T24" fmla="*/ 340 w 453"/>
                  <a:gd name="T25" fmla="*/ 0 h 737"/>
                  <a:gd name="T26" fmla="*/ 340 w 453"/>
                  <a:gd name="T27" fmla="*/ 113 h 737"/>
                  <a:gd name="T28" fmla="*/ 397 w 453"/>
                  <a:gd name="T29" fmla="*/ 113 h 737"/>
                  <a:gd name="T30" fmla="*/ 397 w 453"/>
                  <a:gd name="T31" fmla="*/ 170 h 737"/>
                  <a:gd name="T32" fmla="*/ 453 w 453"/>
                  <a:gd name="T33" fmla="*/ 170 h 737"/>
                  <a:gd name="T34" fmla="*/ 453 w 453"/>
                  <a:gd name="T35" fmla="*/ 397 h 737"/>
                  <a:gd name="T36" fmla="*/ 397 w 453"/>
                  <a:gd name="T37" fmla="*/ 397 h 737"/>
                  <a:gd name="T38" fmla="*/ 397 w 453"/>
                  <a:gd name="T39" fmla="*/ 510 h 737"/>
                  <a:gd name="T40" fmla="*/ 453 w 453"/>
                  <a:gd name="T41" fmla="*/ 510 h 737"/>
                  <a:gd name="T42" fmla="*/ 453 w 453"/>
                  <a:gd name="T43" fmla="*/ 567 h 737"/>
                  <a:gd name="T44" fmla="*/ 397 w 453"/>
                  <a:gd name="T45" fmla="*/ 567 h 737"/>
                  <a:gd name="T46" fmla="*/ 397 w 453"/>
                  <a:gd name="T47" fmla="*/ 680 h 737"/>
                  <a:gd name="T48" fmla="*/ 170 w 453"/>
                  <a:gd name="T49" fmla="*/ 680 h 737"/>
                  <a:gd name="T50" fmla="*/ 170 w 453"/>
                  <a:gd name="T51" fmla="*/ 624 h 737"/>
                  <a:gd name="T52" fmla="*/ 113 w 453"/>
                  <a:gd name="T53" fmla="*/ 624 h 737"/>
                  <a:gd name="T54" fmla="*/ 113 w 453"/>
                  <a:gd name="T55" fmla="*/ 737 h 737"/>
                  <a:gd name="T56" fmla="*/ 56 w 453"/>
                  <a:gd name="T57" fmla="*/ 737 h 737"/>
                  <a:gd name="T58" fmla="*/ 56 w 453"/>
                  <a:gd name="T59" fmla="*/ 680 h 737"/>
                  <a:gd name="T60" fmla="*/ 0 w 453"/>
                  <a:gd name="T61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3" h="737">
                    <a:moveTo>
                      <a:pt x="0" y="680"/>
                    </a:moveTo>
                    <a:lnTo>
                      <a:pt x="0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397" y="567"/>
                    </a:lnTo>
                    <a:lnTo>
                      <a:pt x="397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737"/>
                    </a:lnTo>
                    <a:lnTo>
                      <a:pt x="56" y="737"/>
                    </a:lnTo>
                    <a:lnTo>
                      <a:pt x="56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1210" y="3748"/>
                <a:ext cx="850" cy="1021"/>
              </a:xfrm>
              <a:custGeom>
                <a:avLst/>
                <a:gdLst>
                  <a:gd name="T0" fmla="*/ 793 w 850"/>
                  <a:gd name="T1" fmla="*/ 908 h 1021"/>
                  <a:gd name="T2" fmla="*/ 793 w 850"/>
                  <a:gd name="T3" fmla="*/ 738 h 1021"/>
                  <a:gd name="T4" fmla="*/ 850 w 850"/>
                  <a:gd name="T5" fmla="*/ 738 h 1021"/>
                  <a:gd name="T6" fmla="*/ 850 w 850"/>
                  <a:gd name="T7" fmla="*/ 568 h 1021"/>
                  <a:gd name="T8" fmla="*/ 737 w 850"/>
                  <a:gd name="T9" fmla="*/ 568 h 1021"/>
                  <a:gd name="T10" fmla="*/ 737 w 850"/>
                  <a:gd name="T11" fmla="*/ 454 h 1021"/>
                  <a:gd name="T12" fmla="*/ 793 w 850"/>
                  <a:gd name="T13" fmla="*/ 454 h 1021"/>
                  <a:gd name="T14" fmla="*/ 793 w 850"/>
                  <a:gd name="T15" fmla="*/ 227 h 1021"/>
                  <a:gd name="T16" fmla="*/ 737 w 850"/>
                  <a:gd name="T17" fmla="*/ 227 h 1021"/>
                  <a:gd name="T18" fmla="*/ 737 w 850"/>
                  <a:gd name="T19" fmla="*/ 0 h 1021"/>
                  <a:gd name="T20" fmla="*/ 510 w 850"/>
                  <a:gd name="T21" fmla="*/ 0 h 1021"/>
                  <a:gd name="T22" fmla="*/ 510 w 850"/>
                  <a:gd name="T23" fmla="*/ 57 h 1021"/>
                  <a:gd name="T24" fmla="*/ 453 w 850"/>
                  <a:gd name="T25" fmla="*/ 57 h 1021"/>
                  <a:gd name="T26" fmla="*/ 453 w 850"/>
                  <a:gd name="T27" fmla="*/ 0 h 1021"/>
                  <a:gd name="T28" fmla="*/ 340 w 850"/>
                  <a:gd name="T29" fmla="*/ 0 h 1021"/>
                  <a:gd name="T30" fmla="*/ 340 w 850"/>
                  <a:gd name="T31" fmla="*/ 171 h 1021"/>
                  <a:gd name="T32" fmla="*/ 170 w 850"/>
                  <a:gd name="T33" fmla="*/ 171 h 1021"/>
                  <a:gd name="T34" fmla="*/ 170 w 850"/>
                  <a:gd name="T35" fmla="*/ 227 h 1021"/>
                  <a:gd name="T36" fmla="*/ 56 w 850"/>
                  <a:gd name="T37" fmla="*/ 227 h 1021"/>
                  <a:gd name="T38" fmla="*/ 56 w 850"/>
                  <a:gd name="T39" fmla="*/ 681 h 1021"/>
                  <a:gd name="T40" fmla="*/ 0 w 850"/>
                  <a:gd name="T41" fmla="*/ 681 h 1021"/>
                  <a:gd name="T42" fmla="*/ 0 w 850"/>
                  <a:gd name="T43" fmla="*/ 794 h 1021"/>
                  <a:gd name="T44" fmla="*/ 56 w 850"/>
                  <a:gd name="T45" fmla="*/ 794 h 1021"/>
                  <a:gd name="T46" fmla="*/ 56 w 850"/>
                  <a:gd name="T47" fmla="*/ 851 h 1021"/>
                  <a:gd name="T48" fmla="*/ 113 w 850"/>
                  <a:gd name="T49" fmla="*/ 851 h 1021"/>
                  <a:gd name="T50" fmla="*/ 113 w 850"/>
                  <a:gd name="T51" fmla="*/ 794 h 1021"/>
                  <a:gd name="T52" fmla="*/ 226 w 850"/>
                  <a:gd name="T53" fmla="*/ 794 h 1021"/>
                  <a:gd name="T54" fmla="*/ 226 w 850"/>
                  <a:gd name="T55" fmla="*/ 851 h 1021"/>
                  <a:gd name="T56" fmla="*/ 283 w 850"/>
                  <a:gd name="T57" fmla="*/ 851 h 1021"/>
                  <a:gd name="T58" fmla="*/ 283 w 850"/>
                  <a:gd name="T59" fmla="*/ 908 h 1021"/>
                  <a:gd name="T60" fmla="*/ 340 w 850"/>
                  <a:gd name="T61" fmla="*/ 908 h 1021"/>
                  <a:gd name="T62" fmla="*/ 396 w 850"/>
                  <a:gd name="T63" fmla="*/ 908 h 1021"/>
                  <a:gd name="T64" fmla="*/ 396 w 850"/>
                  <a:gd name="T65" fmla="*/ 851 h 1021"/>
                  <a:gd name="T66" fmla="*/ 510 w 850"/>
                  <a:gd name="T67" fmla="*/ 851 h 1021"/>
                  <a:gd name="T68" fmla="*/ 510 w 850"/>
                  <a:gd name="T69" fmla="*/ 1021 h 1021"/>
                  <a:gd name="T70" fmla="*/ 737 w 850"/>
                  <a:gd name="T71" fmla="*/ 1021 h 1021"/>
                  <a:gd name="T72" fmla="*/ 737 w 850"/>
                  <a:gd name="T73" fmla="*/ 964 h 1021"/>
                  <a:gd name="T74" fmla="*/ 793 w 850"/>
                  <a:gd name="T75" fmla="*/ 964 h 1021"/>
                  <a:gd name="T76" fmla="*/ 793 w 850"/>
                  <a:gd name="T77" fmla="*/ 908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0" h="1021">
                    <a:moveTo>
                      <a:pt x="793" y="908"/>
                    </a:moveTo>
                    <a:lnTo>
                      <a:pt x="793" y="738"/>
                    </a:lnTo>
                    <a:lnTo>
                      <a:pt x="850" y="738"/>
                    </a:lnTo>
                    <a:lnTo>
                      <a:pt x="850" y="568"/>
                    </a:lnTo>
                    <a:lnTo>
                      <a:pt x="737" y="568"/>
                    </a:lnTo>
                    <a:lnTo>
                      <a:pt x="737" y="454"/>
                    </a:lnTo>
                    <a:lnTo>
                      <a:pt x="793" y="454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681"/>
                    </a:lnTo>
                    <a:lnTo>
                      <a:pt x="0" y="681"/>
                    </a:lnTo>
                    <a:lnTo>
                      <a:pt x="0" y="794"/>
                    </a:lnTo>
                    <a:lnTo>
                      <a:pt x="56" y="794"/>
                    </a:lnTo>
                    <a:lnTo>
                      <a:pt x="56" y="851"/>
                    </a:lnTo>
                    <a:lnTo>
                      <a:pt x="113" y="851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851"/>
                    </a:lnTo>
                    <a:lnTo>
                      <a:pt x="283" y="851"/>
                    </a:lnTo>
                    <a:lnTo>
                      <a:pt x="283" y="908"/>
                    </a:lnTo>
                    <a:lnTo>
                      <a:pt x="340" y="908"/>
                    </a:lnTo>
                    <a:lnTo>
                      <a:pt x="396" y="908"/>
                    </a:lnTo>
                    <a:lnTo>
                      <a:pt x="396" y="851"/>
                    </a:lnTo>
                    <a:lnTo>
                      <a:pt x="510" y="851"/>
                    </a:lnTo>
                    <a:lnTo>
                      <a:pt x="510" y="1021"/>
                    </a:lnTo>
                    <a:lnTo>
                      <a:pt x="737" y="1021"/>
                    </a:lnTo>
                    <a:lnTo>
                      <a:pt x="737" y="964"/>
                    </a:lnTo>
                    <a:lnTo>
                      <a:pt x="793" y="964"/>
                    </a:lnTo>
                    <a:lnTo>
                      <a:pt x="793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1947" y="3522"/>
                <a:ext cx="680" cy="1134"/>
              </a:xfrm>
              <a:custGeom>
                <a:avLst/>
                <a:gdLst>
                  <a:gd name="T0" fmla="*/ 0 w 680"/>
                  <a:gd name="T1" fmla="*/ 226 h 1134"/>
                  <a:gd name="T2" fmla="*/ 0 w 680"/>
                  <a:gd name="T3" fmla="*/ 453 h 1134"/>
                  <a:gd name="T4" fmla="*/ 56 w 680"/>
                  <a:gd name="T5" fmla="*/ 453 h 1134"/>
                  <a:gd name="T6" fmla="*/ 56 w 680"/>
                  <a:gd name="T7" fmla="*/ 680 h 1134"/>
                  <a:gd name="T8" fmla="*/ 0 w 680"/>
                  <a:gd name="T9" fmla="*/ 680 h 1134"/>
                  <a:gd name="T10" fmla="*/ 0 w 680"/>
                  <a:gd name="T11" fmla="*/ 794 h 1134"/>
                  <a:gd name="T12" fmla="*/ 113 w 680"/>
                  <a:gd name="T13" fmla="*/ 794 h 1134"/>
                  <a:gd name="T14" fmla="*/ 113 w 680"/>
                  <a:gd name="T15" fmla="*/ 964 h 1134"/>
                  <a:gd name="T16" fmla="*/ 56 w 680"/>
                  <a:gd name="T17" fmla="*/ 964 h 1134"/>
                  <a:gd name="T18" fmla="*/ 56 w 680"/>
                  <a:gd name="T19" fmla="*/ 1134 h 1134"/>
                  <a:gd name="T20" fmla="*/ 226 w 680"/>
                  <a:gd name="T21" fmla="*/ 1134 h 1134"/>
                  <a:gd name="T22" fmla="*/ 226 w 680"/>
                  <a:gd name="T23" fmla="*/ 1077 h 1134"/>
                  <a:gd name="T24" fmla="*/ 283 w 680"/>
                  <a:gd name="T25" fmla="*/ 1077 h 1134"/>
                  <a:gd name="T26" fmla="*/ 283 w 680"/>
                  <a:gd name="T27" fmla="*/ 1020 h 1134"/>
                  <a:gd name="T28" fmla="*/ 397 w 680"/>
                  <a:gd name="T29" fmla="*/ 1020 h 1134"/>
                  <a:gd name="T30" fmla="*/ 397 w 680"/>
                  <a:gd name="T31" fmla="*/ 850 h 1134"/>
                  <a:gd name="T32" fmla="*/ 453 w 680"/>
                  <a:gd name="T33" fmla="*/ 850 h 1134"/>
                  <a:gd name="T34" fmla="*/ 453 w 680"/>
                  <a:gd name="T35" fmla="*/ 794 h 1134"/>
                  <a:gd name="T36" fmla="*/ 510 w 680"/>
                  <a:gd name="T37" fmla="*/ 794 h 1134"/>
                  <a:gd name="T38" fmla="*/ 510 w 680"/>
                  <a:gd name="T39" fmla="*/ 680 h 1134"/>
                  <a:gd name="T40" fmla="*/ 453 w 680"/>
                  <a:gd name="T41" fmla="*/ 680 h 1134"/>
                  <a:gd name="T42" fmla="*/ 453 w 680"/>
                  <a:gd name="T43" fmla="*/ 623 h 1134"/>
                  <a:gd name="T44" fmla="*/ 510 w 680"/>
                  <a:gd name="T45" fmla="*/ 623 h 1134"/>
                  <a:gd name="T46" fmla="*/ 510 w 680"/>
                  <a:gd name="T47" fmla="*/ 567 h 1134"/>
                  <a:gd name="T48" fmla="*/ 680 w 680"/>
                  <a:gd name="T49" fmla="*/ 567 h 1134"/>
                  <a:gd name="T50" fmla="*/ 680 w 680"/>
                  <a:gd name="T51" fmla="*/ 453 h 1134"/>
                  <a:gd name="T52" fmla="*/ 567 w 680"/>
                  <a:gd name="T53" fmla="*/ 453 h 1134"/>
                  <a:gd name="T54" fmla="*/ 567 w 680"/>
                  <a:gd name="T55" fmla="*/ 340 h 1134"/>
                  <a:gd name="T56" fmla="*/ 623 w 680"/>
                  <a:gd name="T57" fmla="*/ 340 h 1134"/>
                  <a:gd name="T58" fmla="*/ 623 w 680"/>
                  <a:gd name="T59" fmla="*/ 226 h 1134"/>
                  <a:gd name="T60" fmla="*/ 680 w 680"/>
                  <a:gd name="T61" fmla="*/ 226 h 1134"/>
                  <a:gd name="T62" fmla="*/ 680 w 680"/>
                  <a:gd name="T63" fmla="*/ 56 h 1134"/>
                  <a:gd name="T64" fmla="*/ 510 w 680"/>
                  <a:gd name="T65" fmla="*/ 56 h 1134"/>
                  <a:gd name="T66" fmla="*/ 510 w 680"/>
                  <a:gd name="T67" fmla="*/ 0 h 1134"/>
                  <a:gd name="T68" fmla="*/ 340 w 680"/>
                  <a:gd name="T69" fmla="*/ 0 h 1134"/>
                  <a:gd name="T70" fmla="*/ 340 w 680"/>
                  <a:gd name="T71" fmla="*/ 56 h 1134"/>
                  <a:gd name="T72" fmla="*/ 283 w 680"/>
                  <a:gd name="T73" fmla="*/ 56 h 1134"/>
                  <a:gd name="T74" fmla="*/ 283 w 680"/>
                  <a:gd name="T75" fmla="*/ 113 h 1134"/>
                  <a:gd name="T76" fmla="*/ 226 w 680"/>
                  <a:gd name="T77" fmla="*/ 113 h 1134"/>
                  <a:gd name="T78" fmla="*/ 226 w 680"/>
                  <a:gd name="T79" fmla="*/ 56 h 1134"/>
                  <a:gd name="T80" fmla="*/ 113 w 680"/>
                  <a:gd name="T81" fmla="*/ 56 h 1134"/>
                  <a:gd name="T82" fmla="*/ 113 w 680"/>
                  <a:gd name="T83" fmla="*/ 170 h 1134"/>
                  <a:gd name="T84" fmla="*/ 56 w 680"/>
                  <a:gd name="T85" fmla="*/ 170 h 1134"/>
                  <a:gd name="T86" fmla="*/ 56 w 680"/>
                  <a:gd name="T87" fmla="*/ 226 h 1134"/>
                  <a:gd name="T88" fmla="*/ 0 w 680"/>
                  <a:gd name="T89" fmla="*/ 22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1134">
                    <a:moveTo>
                      <a:pt x="0" y="226"/>
                    </a:moveTo>
                    <a:lnTo>
                      <a:pt x="0" y="453"/>
                    </a:lnTo>
                    <a:lnTo>
                      <a:pt x="56" y="453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1134"/>
                    </a:lnTo>
                    <a:lnTo>
                      <a:pt x="226" y="1134"/>
                    </a:lnTo>
                    <a:lnTo>
                      <a:pt x="226" y="1077"/>
                    </a:lnTo>
                    <a:lnTo>
                      <a:pt x="283" y="1077"/>
                    </a:lnTo>
                    <a:lnTo>
                      <a:pt x="283" y="1020"/>
                    </a:lnTo>
                    <a:lnTo>
                      <a:pt x="397" y="1020"/>
                    </a:lnTo>
                    <a:lnTo>
                      <a:pt x="397" y="850"/>
                    </a:lnTo>
                    <a:lnTo>
                      <a:pt x="453" y="850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680"/>
                    </a:lnTo>
                    <a:lnTo>
                      <a:pt x="453" y="680"/>
                    </a:lnTo>
                    <a:lnTo>
                      <a:pt x="453" y="623"/>
                    </a:lnTo>
                    <a:lnTo>
                      <a:pt x="510" y="623"/>
                    </a:lnTo>
                    <a:lnTo>
                      <a:pt x="510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26"/>
                    </a:lnTo>
                    <a:lnTo>
                      <a:pt x="680" y="226"/>
                    </a:lnTo>
                    <a:lnTo>
                      <a:pt x="680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4668" y="6413"/>
                <a:ext cx="1134" cy="1134"/>
              </a:xfrm>
              <a:custGeom>
                <a:avLst/>
                <a:gdLst>
                  <a:gd name="T0" fmla="*/ 57 w 1134"/>
                  <a:gd name="T1" fmla="*/ 0 h 1134"/>
                  <a:gd name="T2" fmla="*/ 454 w 1134"/>
                  <a:gd name="T3" fmla="*/ 0 h 1134"/>
                  <a:gd name="T4" fmla="*/ 454 w 1134"/>
                  <a:gd name="T5" fmla="*/ 57 h 1134"/>
                  <a:gd name="T6" fmla="*/ 511 w 1134"/>
                  <a:gd name="T7" fmla="*/ 57 h 1134"/>
                  <a:gd name="T8" fmla="*/ 511 w 1134"/>
                  <a:gd name="T9" fmla="*/ 171 h 1134"/>
                  <a:gd name="T10" fmla="*/ 567 w 1134"/>
                  <a:gd name="T11" fmla="*/ 171 h 1134"/>
                  <a:gd name="T12" fmla="*/ 567 w 1134"/>
                  <a:gd name="T13" fmla="*/ 227 h 1134"/>
                  <a:gd name="T14" fmla="*/ 624 w 1134"/>
                  <a:gd name="T15" fmla="*/ 227 h 1134"/>
                  <a:gd name="T16" fmla="*/ 624 w 1134"/>
                  <a:gd name="T17" fmla="*/ 397 h 1134"/>
                  <a:gd name="T18" fmla="*/ 681 w 1134"/>
                  <a:gd name="T19" fmla="*/ 397 h 1134"/>
                  <a:gd name="T20" fmla="*/ 681 w 1134"/>
                  <a:gd name="T21" fmla="*/ 454 h 1134"/>
                  <a:gd name="T22" fmla="*/ 737 w 1134"/>
                  <a:gd name="T23" fmla="*/ 454 h 1134"/>
                  <a:gd name="T24" fmla="*/ 737 w 1134"/>
                  <a:gd name="T25" fmla="*/ 567 h 1134"/>
                  <a:gd name="T26" fmla="*/ 794 w 1134"/>
                  <a:gd name="T27" fmla="*/ 567 h 1134"/>
                  <a:gd name="T28" fmla="*/ 794 w 1134"/>
                  <a:gd name="T29" fmla="*/ 624 h 1134"/>
                  <a:gd name="T30" fmla="*/ 851 w 1134"/>
                  <a:gd name="T31" fmla="*/ 624 h 1134"/>
                  <a:gd name="T32" fmla="*/ 851 w 1134"/>
                  <a:gd name="T33" fmla="*/ 738 h 1134"/>
                  <a:gd name="T34" fmla="*/ 908 w 1134"/>
                  <a:gd name="T35" fmla="*/ 738 h 1134"/>
                  <a:gd name="T36" fmla="*/ 908 w 1134"/>
                  <a:gd name="T37" fmla="*/ 851 h 1134"/>
                  <a:gd name="T38" fmla="*/ 964 w 1134"/>
                  <a:gd name="T39" fmla="*/ 851 h 1134"/>
                  <a:gd name="T40" fmla="*/ 964 w 1134"/>
                  <a:gd name="T41" fmla="*/ 964 h 1134"/>
                  <a:gd name="T42" fmla="*/ 1021 w 1134"/>
                  <a:gd name="T43" fmla="*/ 964 h 1134"/>
                  <a:gd name="T44" fmla="*/ 1021 w 1134"/>
                  <a:gd name="T45" fmla="*/ 1021 h 1134"/>
                  <a:gd name="T46" fmla="*/ 1078 w 1134"/>
                  <a:gd name="T47" fmla="*/ 1021 h 1134"/>
                  <a:gd name="T48" fmla="*/ 1078 w 1134"/>
                  <a:gd name="T49" fmla="*/ 1078 h 1134"/>
                  <a:gd name="T50" fmla="*/ 1134 w 1134"/>
                  <a:gd name="T51" fmla="*/ 1078 h 1134"/>
                  <a:gd name="T52" fmla="*/ 1134 w 1134"/>
                  <a:gd name="T53" fmla="*/ 1134 h 1134"/>
                  <a:gd name="T54" fmla="*/ 1021 w 1134"/>
                  <a:gd name="T55" fmla="*/ 1134 h 1134"/>
                  <a:gd name="T56" fmla="*/ 1021 w 1134"/>
                  <a:gd name="T57" fmla="*/ 1078 h 1134"/>
                  <a:gd name="T58" fmla="*/ 908 w 1134"/>
                  <a:gd name="T59" fmla="*/ 1078 h 1134"/>
                  <a:gd name="T60" fmla="*/ 908 w 1134"/>
                  <a:gd name="T61" fmla="*/ 1021 h 1134"/>
                  <a:gd name="T62" fmla="*/ 851 w 1134"/>
                  <a:gd name="T63" fmla="*/ 1021 h 1134"/>
                  <a:gd name="T64" fmla="*/ 851 w 1134"/>
                  <a:gd name="T65" fmla="*/ 964 h 1134"/>
                  <a:gd name="T66" fmla="*/ 737 w 1134"/>
                  <a:gd name="T67" fmla="*/ 964 h 1134"/>
                  <a:gd name="T68" fmla="*/ 737 w 1134"/>
                  <a:gd name="T69" fmla="*/ 908 h 1134"/>
                  <a:gd name="T70" fmla="*/ 681 w 1134"/>
                  <a:gd name="T71" fmla="*/ 908 h 1134"/>
                  <a:gd name="T72" fmla="*/ 681 w 1134"/>
                  <a:gd name="T73" fmla="*/ 851 h 1134"/>
                  <a:gd name="T74" fmla="*/ 567 w 1134"/>
                  <a:gd name="T75" fmla="*/ 851 h 1134"/>
                  <a:gd name="T76" fmla="*/ 567 w 1134"/>
                  <a:gd name="T77" fmla="*/ 681 h 1134"/>
                  <a:gd name="T78" fmla="*/ 511 w 1134"/>
                  <a:gd name="T79" fmla="*/ 681 h 1134"/>
                  <a:gd name="T80" fmla="*/ 511 w 1134"/>
                  <a:gd name="T81" fmla="*/ 567 h 1134"/>
                  <a:gd name="T82" fmla="*/ 454 w 1134"/>
                  <a:gd name="T83" fmla="*/ 567 h 1134"/>
                  <a:gd name="T84" fmla="*/ 454 w 1134"/>
                  <a:gd name="T85" fmla="*/ 511 h 1134"/>
                  <a:gd name="T86" fmla="*/ 341 w 1134"/>
                  <a:gd name="T87" fmla="*/ 511 h 1134"/>
                  <a:gd name="T88" fmla="*/ 341 w 1134"/>
                  <a:gd name="T89" fmla="*/ 454 h 1134"/>
                  <a:gd name="T90" fmla="*/ 114 w 1134"/>
                  <a:gd name="T91" fmla="*/ 454 h 1134"/>
                  <a:gd name="T92" fmla="*/ 114 w 1134"/>
                  <a:gd name="T93" fmla="*/ 397 h 1134"/>
                  <a:gd name="T94" fmla="*/ 57 w 1134"/>
                  <a:gd name="T95" fmla="*/ 397 h 1134"/>
                  <a:gd name="T96" fmla="*/ 57 w 1134"/>
                  <a:gd name="T97" fmla="*/ 227 h 1134"/>
                  <a:gd name="T98" fmla="*/ 0 w 1134"/>
                  <a:gd name="T99" fmla="*/ 227 h 1134"/>
                  <a:gd name="T100" fmla="*/ 0 w 1134"/>
                  <a:gd name="T101" fmla="*/ 57 h 1134"/>
                  <a:gd name="T102" fmla="*/ 57 w 1134"/>
                  <a:gd name="T103" fmla="*/ 57 h 1134"/>
                  <a:gd name="T104" fmla="*/ 57 w 1134"/>
                  <a:gd name="T10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4" h="1134">
                    <a:moveTo>
                      <a:pt x="57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738"/>
                    </a:lnTo>
                    <a:lnTo>
                      <a:pt x="908" y="738"/>
                    </a:lnTo>
                    <a:lnTo>
                      <a:pt x="908" y="851"/>
                    </a:lnTo>
                    <a:lnTo>
                      <a:pt x="964" y="851"/>
                    </a:lnTo>
                    <a:lnTo>
                      <a:pt x="964" y="964"/>
                    </a:lnTo>
                    <a:lnTo>
                      <a:pt x="1021" y="964"/>
                    </a:lnTo>
                    <a:lnTo>
                      <a:pt x="1021" y="1021"/>
                    </a:lnTo>
                    <a:lnTo>
                      <a:pt x="1078" y="1021"/>
                    </a:lnTo>
                    <a:lnTo>
                      <a:pt x="1078" y="1078"/>
                    </a:lnTo>
                    <a:lnTo>
                      <a:pt x="1134" y="1078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078"/>
                    </a:lnTo>
                    <a:lnTo>
                      <a:pt x="908" y="1078"/>
                    </a:lnTo>
                    <a:lnTo>
                      <a:pt x="908" y="1021"/>
                    </a:lnTo>
                    <a:lnTo>
                      <a:pt x="851" y="1021"/>
                    </a:lnTo>
                    <a:lnTo>
                      <a:pt x="851" y="964"/>
                    </a:lnTo>
                    <a:lnTo>
                      <a:pt x="737" y="964"/>
                    </a:lnTo>
                    <a:lnTo>
                      <a:pt x="737" y="908"/>
                    </a:lnTo>
                    <a:lnTo>
                      <a:pt x="681" y="908"/>
                    </a:lnTo>
                    <a:lnTo>
                      <a:pt x="681" y="851"/>
                    </a:lnTo>
                    <a:lnTo>
                      <a:pt x="567" y="851"/>
                    </a:lnTo>
                    <a:lnTo>
                      <a:pt x="567" y="681"/>
                    </a:lnTo>
                    <a:lnTo>
                      <a:pt x="511" y="681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341" y="511"/>
                    </a:lnTo>
                    <a:lnTo>
                      <a:pt x="341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4101" y="5960"/>
                <a:ext cx="624" cy="510"/>
              </a:xfrm>
              <a:custGeom>
                <a:avLst/>
                <a:gdLst>
                  <a:gd name="T0" fmla="*/ 624 w 624"/>
                  <a:gd name="T1" fmla="*/ 510 h 510"/>
                  <a:gd name="T2" fmla="*/ 624 w 624"/>
                  <a:gd name="T3" fmla="*/ 340 h 510"/>
                  <a:gd name="T4" fmla="*/ 567 w 624"/>
                  <a:gd name="T5" fmla="*/ 340 h 510"/>
                  <a:gd name="T6" fmla="*/ 567 w 624"/>
                  <a:gd name="T7" fmla="*/ 283 h 510"/>
                  <a:gd name="T8" fmla="*/ 511 w 624"/>
                  <a:gd name="T9" fmla="*/ 283 h 510"/>
                  <a:gd name="T10" fmla="*/ 511 w 624"/>
                  <a:gd name="T11" fmla="*/ 227 h 510"/>
                  <a:gd name="T12" fmla="*/ 454 w 624"/>
                  <a:gd name="T13" fmla="*/ 227 h 510"/>
                  <a:gd name="T14" fmla="*/ 454 w 624"/>
                  <a:gd name="T15" fmla="*/ 170 h 510"/>
                  <a:gd name="T16" fmla="*/ 511 w 624"/>
                  <a:gd name="T17" fmla="*/ 170 h 510"/>
                  <a:gd name="T18" fmla="*/ 511 w 624"/>
                  <a:gd name="T19" fmla="*/ 113 h 510"/>
                  <a:gd name="T20" fmla="*/ 454 w 624"/>
                  <a:gd name="T21" fmla="*/ 113 h 510"/>
                  <a:gd name="T22" fmla="*/ 454 w 624"/>
                  <a:gd name="T23" fmla="*/ 57 h 510"/>
                  <a:gd name="T24" fmla="*/ 397 w 624"/>
                  <a:gd name="T25" fmla="*/ 57 h 510"/>
                  <a:gd name="T26" fmla="*/ 397 w 624"/>
                  <a:gd name="T27" fmla="*/ 0 h 510"/>
                  <a:gd name="T28" fmla="*/ 341 w 624"/>
                  <a:gd name="T29" fmla="*/ 0 h 510"/>
                  <a:gd name="T30" fmla="*/ 227 w 624"/>
                  <a:gd name="T31" fmla="*/ 0 h 510"/>
                  <a:gd name="T32" fmla="*/ 227 w 624"/>
                  <a:gd name="T33" fmla="*/ 57 h 510"/>
                  <a:gd name="T34" fmla="*/ 170 w 624"/>
                  <a:gd name="T35" fmla="*/ 57 h 510"/>
                  <a:gd name="T36" fmla="*/ 170 w 624"/>
                  <a:gd name="T37" fmla="*/ 0 h 510"/>
                  <a:gd name="T38" fmla="*/ 114 w 624"/>
                  <a:gd name="T39" fmla="*/ 0 h 510"/>
                  <a:gd name="T40" fmla="*/ 114 w 624"/>
                  <a:gd name="T41" fmla="*/ 170 h 510"/>
                  <a:gd name="T42" fmla="*/ 0 w 624"/>
                  <a:gd name="T43" fmla="*/ 170 h 510"/>
                  <a:gd name="T44" fmla="*/ 0 w 624"/>
                  <a:gd name="T45" fmla="*/ 283 h 510"/>
                  <a:gd name="T46" fmla="*/ 114 w 624"/>
                  <a:gd name="T47" fmla="*/ 283 h 510"/>
                  <a:gd name="T48" fmla="*/ 114 w 624"/>
                  <a:gd name="T49" fmla="*/ 340 h 510"/>
                  <a:gd name="T50" fmla="*/ 227 w 624"/>
                  <a:gd name="T51" fmla="*/ 340 h 510"/>
                  <a:gd name="T52" fmla="*/ 227 w 624"/>
                  <a:gd name="T53" fmla="*/ 453 h 510"/>
                  <a:gd name="T54" fmla="*/ 341 w 624"/>
                  <a:gd name="T55" fmla="*/ 453 h 510"/>
                  <a:gd name="T56" fmla="*/ 341 w 624"/>
                  <a:gd name="T57" fmla="*/ 510 h 510"/>
                  <a:gd name="T58" fmla="*/ 454 w 624"/>
                  <a:gd name="T59" fmla="*/ 510 h 510"/>
                  <a:gd name="T60" fmla="*/ 454 w 624"/>
                  <a:gd name="T61" fmla="*/ 453 h 510"/>
                  <a:gd name="T62" fmla="*/ 511 w 624"/>
                  <a:gd name="T63" fmla="*/ 453 h 510"/>
                  <a:gd name="T64" fmla="*/ 511 w 624"/>
                  <a:gd name="T65" fmla="*/ 510 h 510"/>
                  <a:gd name="T66" fmla="*/ 624 w 624"/>
                  <a:gd name="T6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510">
                    <a:moveTo>
                      <a:pt x="624" y="510"/>
                    </a:move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1" y="453"/>
                    </a:lnTo>
                    <a:lnTo>
                      <a:pt x="341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511" y="453"/>
                    </a:lnTo>
                    <a:lnTo>
                      <a:pt x="511" y="510"/>
                    </a:lnTo>
                    <a:lnTo>
                      <a:pt x="624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4385" y="5506"/>
                <a:ext cx="737" cy="907"/>
              </a:xfrm>
              <a:custGeom>
                <a:avLst/>
                <a:gdLst>
                  <a:gd name="T0" fmla="*/ 737 w 737"/>
                  <a:gd name="T1" fmla="*/ 907 h 907"/>
                  <a:gd name="T2" fmla="*/ 340 w 737"/>
                  <a:gd name="T3" fmla="*/ 907 h 907"/>
                  <a:gd name="T4" fmla="*/ 340 w 737"/>
                  <a:gd name="T5" fmla="*/ 794 h 907"/>
                  <a:gd name="T6" fmla="*/ 283 w 737"/>
                  <a:gd name="T7" fmla="*/ 794 h 907"/>
                  <a:gd name="T8" fmla="*/ 283 w 737"/>
                  <a:gd name="T9" fmla="*/ 737 h 907"/>
                  <a:gd name="T10" fmla="*/ 227 w 737"/>
                  <a:gd name="T11" fmla="*/ 737 h 907"/>
                  <a:gd name="T12" fmla="*/ 227 w 737"/>
                  <a:gd name="T13" fmla="*/ 681 h 907"/>
                  <a:gd name="T14" fmla="*/ 170 w 737"/>
                  <a:gd name="T15" fmla="*/ 681 h 907"/>
                  <a:gd name="T16" fmla="*/ 170 w 737"/>
                  <a:gd name="T17" fmla="*/ 624 h 907"/>
                  <a:gd name="T18" fmla="*/ 227 w 737"/>
                  <a:gd name="T19" fmla="*/ 624 h 907"/>
                  <a:gd name="T20" fmla="*/ 227 w 737"/>
                  <a:gd name="T21" fmla="*/ 567 h 907"/>
                  <a:gd name="T22" fmla="*/ 170 w 737"/>
                  <a:gd name="T23" fmla="*/ 567 h 907"/>
                  <a:gd name="T24" fmla="*/ 170 w 737"/>
                  <a:gd name="T25" fmla="*/ 511 h 907"/>
                  <a:gd name="T26" fmla="*/ 113 w 737"/>
                  <a:gd name="T27" fmla="*/ 511 h 907"/>
                  <a:gd name="T28" fmla="*/ 113 w 737"/>
                  <a:gd name="T29" fmla="*/ 454 h 907"/>
                  <a:gd name="T30" fmla="*/ 57 w 737"/>
                  <a:gd name="T31" fmla="*/ 454 h 907"/>
                  <a:gd name="T32" fmla="*/ 57 w 737"/>
                  <a:gd name="T33" fmla="*/ 170 h 907"/>
                  <a:gd name="T34" fmla="*/ 0 w 737"/>
                  <a:gd name="T35" fmla="*/ 170 h 907"/>
                  <a:gd name="T36" fmla="*/ 0 w 737"/>
                  <a:gd name="T37" fmla="*/ 114 h 907"/>
                  <a:gd name="T38" fmla="*/ 57 w 737"/>
                  <a:gd name="T39" fmla="*/ 114 h 907"/>
                  <a:gd name="T40" fmla="*/ 57 w 737"/>
                  <a:gd name="T41" fmla="*/ 57 h 907"/>
                  <a:gd name="T42" fmla="*/ 170 w 737"/>
                  <a:gd name="T43" fmla="*/ 57 h 907"/>
                  <a:gd name="T44" fmla="*/ 170 w 737"/>
                  <a:gd name="T45" fmla="*/ 0 h 907"/>
                  <a:gd name="T46" fmla="*/ 340 w 737"/>
                  <a:gd name="T47" fmla="*/ 0 h 907"/>
                  <a:gd name="T48" fmla="*/ 340 w 737"/>
                  <a:gd name="T49" fmla="*/ 170 h 907"/>
                  <a:gd name="T50" fmla="*/ 397 w 737"/>
                  <a:gd name="T51" fmla="*/ 170 h 907"/>
                  <a:gd name="T52" fmla="*/ 397 w 737"/>
                  <a:gd name="T53" fmla="*/ 284 h 907"/>
                  <a:gd name="T54" fmla="*/ 453 w 737"/>
                  <a:gd name="T55" fmla="*/ 284 h 907"/>
                  <a:gd name="T56" fmla="*/ 453 w 737"/>
                  <a:gd name="T57" fmla="*/ 397 h 907"/>
                  <a:gd name="T58" fmla="*/ 510 w 737"/>
                  <a:gd name="T59" fmla="*/ 397 h 907"/>
                  <a:gd name="T60" fmla="*/ 510 w 737"/>
                  <a:gd name="T61" fmla="*/ 511 h 907"/>
                  <a:gd name="T62" fmla="*/ 567 w 737"/>
                  <a:gd name="T63" fmla="*/ 511 h 907"/>
                  <a:gd name="T64" fmla="*/ 567 w 737"/>
                  <a:gd name="T65" fmla="*/ 624 h 907"/>
                  <a:gd name="T66" fmla="*/ 624 w 737"/>
                  <a:gd name="T67" fmla="*/ 624 h 907"/>
                  <a:gd name="T68" fmla="*/ 624 w 737"/>
                  <a:gd name="T69" fmla="*/ 681 h 907"/>
                  <a:gd name="T70" fmla="*/ 680 w 737"/>
                  <a:gd name="T71" fmla="*/ 681 h 907"/>
                  <a:gd name="T72" fmla="*/ 680 w 737"/>
                  <a:gd name="T73" fmla="*/ 794 h 907"/>
                  <a:gd name="T74" fmla="*/ 737 w 737"/>
                  <a:gd name="T75" fmla="*/ 794 h 907"/>
                  <a:gd name="T76" fmla="*/ 737 w 737"/>
                  <a:gd name="T77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907">
                    <a:moveTo>
                      <a:pt x="737" y="907"/>
                    </a:moveTo>
                    <a:lnTo>
                      <a:pt x="340" y="907"/>
                    </a:lnTo>
                    <a:lnTo>
                      <a:pt x="340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453" y="284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511"/>
                    </a:lnTo>
                    <a:lnTo>
                      <a:pt x="567" y="51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3478" y="4996"/>
                <a:ext cx="964" cy="1134"/>
              </a:xfrm>
              <a:custGeom>
                <a:avLst/>
                <a:gdLst>
                  <a:gd name="T0" fmla="*/ 907 w 964"/>
                  <a:gd name="T1" fmla="*/ 624 h 1134"/>
                  <a:gd name="T2" fmla="*/ 907 w 964"/>
                  <a:gd name="T3" fmla="*/ 680 h 1134"/>
                  <a:gd name="T4" fmla="*/ 964 w 964"/>
                  <a:gd name="T5" fmla="*/ 680 h 1134"/>
                  <a:gd name="T6" fmla="*/ 964 w 964"/>
                  <a:gd name="T7" fmla="*/ 964 h 1134"/>
                  <a:gd name="T8" fmla="*/ 850 w 964"/>
                  <a:gd name="T9" fmla="*/ 964 h 1134"/>
                  <a:gd name="T10" fmla="*/ 850 w 964"/>
                  <a:gd name="T11" fmla="*/ 1021 h 1134"/>
                  <a:gd name="T12" fmla="*/ 793 w 964"/>
                  <a:gd name="T13" fmla="*/ 1021 h 1134"/>
                  <a:gd name="T14" fmla="*/ 793 w 964"/>
                  <a:gd name="T15" fmla="*/ 964 h 1134"/>
                  <a:gd name="T16" fmla="*/ 737 w 964"/>
                  <a:gd name="T17" fmla="*/ 964 h 1134"/>
                  <a:gd name="T18" fmla="*/ 737 w 964"/>
                  <a:gd name="T19" fmla="*/ 1134 h 1134"/>
                  <a:gd name="T20" fmla="*/ 510 w 964"/>
                  <a:gd name="T21" fmla="*/ 1134 h 1134"/>
                  <a:gd name="T22" fmla="*/ 510 w 964"/>
                  <a:gd name="T23" fmla="*/ 1077 h 1134"/>
                  <a:gd name="T24" fmla="*/ 453 w 964"/>
                  <a:gd name="T25" fmla="*/ 1077 h 1134"/>
                  <a:gd name="T26" fmla="*/ 453 w 964"/>
                  <a:gd name="T27" fmla="*/ 1021 h 1134"/>
                  <a:gd name="T28" fmla="*/ 397 w 964"/>
                  <a:gd name="T29" fmla="*/ 1021 h 1134"/>
                  <a:gd name="T30" fmla="*/ 397 w 964"/>
                  <a:gd name="T31" fmla="*/ 964 h 1134"/>
                  <a:gd name="T32" fmla="*/ 340 w 964"/>
                  <a:gd name="T33" fmla="*/ 964 h 1134"/>
                  <a:gd name="T34" fmla="*/ 340 w 964"/>
                  <a:gd name="T35" fmla="*/ 907 h 1134"/>
                  <a:gd name="T36" fmla="*/ 283 w 964"/>
                  <a:gd name="T37" fmla="*/ 907 h 1134"/>
                  <a:gd name="T38" fmla="*/ 283 w 964"/>
                  <a:gd name="T39" fmla="*/ 850 h 1134"/>
                  <a:gd name="T40" fmla="*/ 226 w 964"/>
                  <a:gd name="T41" fmla="*/ 850 h 1134"/>
                  <a:gd name="T42" fmla="*/ 226 w 964"/>
                  <a:gd name="T43" fmla="*/ 794 h 1134"/>
                  <a:gd name="T44" fmla="*/ 170 w 964"/>
                  <a:gd name="T45" fmla="*/ 794 h 1134"/>
                  <a:gd name="T46" fmla="*/ 170 w 964"/>
                  <a:gd name="T47" fmla="*/ 397 h 1134"/>
                  <a:gd name="T48" fmla="*/ 113 w 964"/>
                  <a:gd name="T49" fmla="*/ 397 h 1134"/>
                  <a:gd name="T50" fmla="*/ 113 w 964"/>
                  <a:gd name="T51" fmla="*/ 283 h 1134"/>
                  <a:gd name="T52" fmla="*/ 56 w 964"/>
                  <a:gd name="T53" fmla="*/ 283 h 1134"/>
                  <a:gd name="T54" fmla="*/ 56 w 964"/>
                  <a:gd name="T55" fmla="*/ 227 h 1134"/>
                  <a:gd name="T56" fmla="*/ 0 w 964"/>
                  <a:gd name="T57" fmla="*/ 227 h 1134"/>
                  <a:gd name="T58" fmla="*/ 0 w 964"/>
                  <a:gd name="T59" fmla="*/ 57 h 1134"/>
                  <a:gd name="T60" fmla="*/ 170 w 964"/>
                  <a:gd name="T61" fmla="*/ 57 h 1134"/>
                  <a:gd name="T62" fmla="*/ 170 w 964"/>
                  <a:gd name="T63" fmla="*/ 170 h 1134"/>
                  <a:gd name="T64" fmla="*/ 283 w 964"/>
                  <a:gd name="T65" fmla="*/ 170 h 1134"/>
                  <a:gd name="T66" fmla="*/ 283 w 964"/>
                  <a:gd name="T67" fmla="*/ 113 h 1134"/>
                  <a:gd name="T68" fmla="*/ 340 w 964"/>
                  <a:gd name="T69" fmla="*/ 113 h 1134"/>
                  <a:gd name="T70" fmla="*/ 340 w 964"/>
                  <a:gd name="T71" fmla="*/ 0 h 1134"/>
                  <a:gd name="T72" fmla="*/ 397 w 964"/>
                  <a:gd name="T73" fmla="*/ 0 h 1134"/>
                  <a:gd name="T74" fmla="*/ 397 w 964"/>
                  <a:gd name="T75" fmla="*/ 57 h 1134"/>
                  <a:gd name="T76" fmla="*/ 453 w 964"/>
                  <a:gd name="T77" fmla="*/ 57 h 1134"/>
                  <a:gd name="T78" fmla="*/ 453 w 964"/>
                  <a:gd name="T79" fmla="*/ 170 h 1134"/>
                  <a:gd name="T80" fmla="*/ 397 w 964"/>
                  <a:gd name="T81" fmla="*/ 170 h 1134"/>
                  <a:gd name="T82" fmla="*/ 397 w 964"/>
                  <a:gd name="T83" fmla="*/ 227 h 1134"/>
                  <a:gd name="T84" fmla="*/ 737 w 964"/>
                  <a:gd name="T85" fmla="*/ 227 h 1134"/>
                  <a:gd name="T86" fmla="*/ 737 w 964"/>
                  <a:gd name="T87" fmla="*/ 283 h 1134"/>
                  <a:gd name="T88" fmla="*/ 793 w 964"/>
                  <a:gd name="T89" fmla="*/ 283 h 1134"/>
                  <a:gd name="T90" fmla="*/ 793 w 964"/>
                  <a:gd name="T91" fmla="*/ 454 h 1134"/>
                  <a:gd name="T92" fmla="*/ 850 w 964"/>
                  <a:gd name="T93" fmla="*/ 454 h 1134"/>
                  <a:gd name="T94" fmla="*/ 850 w 964"/>
                  <a:gd name="T95" fmla="*/ 510 h 1134"/>
                  <a:gd name="T96" fmla="*/ 907 w 964"/>
                  <a:gd name="T97" fmla="*/ 510 h 1134"/>
                  <a:gd name="T98" fmla="*/ 907 w 964"/>
                  <a:gd name="T99" fmla="*/ 62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4" h="1134">
                    <a:moveTo>
                      <a:pt x="907" y="624"/>
                    </a:move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964"/>
                    </a:lnTo>
                    <a:lnTo>
                      <a:pt x="850" y="964"/>
                    </a:lnTo>
                    <a:lnTo>
                      <a:pt x="850" y="1021"/>
                    </a:lnTo>
                    <a:lnTo>
                      <a:pt x="793" y="1021"/>
                    </a:lnTo>
                    <a:lnTo>
                      <a:pt x="793" y="964"/>
                    </a:lnTo>
                    <a:lnTo>
                      <a:pt x="737" y="964"/>
                    </a:lnTo>
                    <a:lnTo>
                      <a:pt x="737" y="1134"/>
                    </a:lnTo>
                    <a:lnTo>
                      <a:pt x="510" y="1134"/>
                    </a:lnTo>
                    <a:lnTo>
                      <a:pt x="510" y="1077"/>
                    </a:lnTo>
                    <a:lnTo>
                      <a:pt x="453" y="1077"/>
                    </a:lnTo>
                    <a:lnTo>
                      <a:pt x="453" y="1021"/>
                    </a:lnTo>
                    <a:lnTo>
                      <a:pt x="397" y="1021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850"/>
                    </a:lnTo>
                    <a:lnTo>
                      <a:pt x="226" y="850"/>
                    </a:lnTo>
                    <a:lnTo>
                      <a:pt x="226" y="794"/>
                    </a:lnTo>
                    <a:lnTo>
                      <a:pt x="170" y="79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454"/>
                    </a:lnTo>
                    <a:lnTo>
                      <a:pt x="850" y="454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3761" y="4372"/>
                <a:ext cx="907" cy="1248"/>
              </a:xfrm>
              <a:custGeom>
                <a:avLst/>
                <a:gdLst>
                  <a:gd name="T0" fmla="*/ 907 w 907"/>
                  <a:gd name="T1" fmla="*/ 1134 h 1248"/>
                  <a:gd name="T2" fmla="*/ 794 w 907"/>
                  <a:gd name="T3" fmla="*/ 1134 h 1248"/>
                  <a:gd name="T4" fmla="*/ 794 w 907"/>
                  <a:gd name="T5" fmla="*/ 1191 h 1248"/>
                  <a:gd name="T6" fmla="*/ 681 w 907"/>
                  <a:gd name="T7" fmla="*/ 1191 h 1248"/>
                  <a:gd name="T8" fmla="*/ 681 w 907"/>
                  <a:gd name="T9" fmla="*/ 1248 h 1248"/>
                  <a:gd name="T10" fmla="*/ 624 w 907"/>
                  <a:gd name="T11" fmla="*/ 1248 h 1248"/>
                  <a:gd name="T12" fmla="*/ 624 w 907"/>
                  <a:gd name="T13" fmla="*/ 1134 h 1248"/>
                  <a:gd name="T14" fmla="*/ 567 w 907"/>
                  <a:gd name="T15" fmla="*/ 1134 h 1248"/>
                  <a:gd name="T16" fmla="*/ 567 w 907"/>
                  <a:gd name="T17" fmla="*/ 1078 h 1248"/>
                  <a:gd name="T18" fmla="*/ 510 w 907"/>
                  <a:gd name="T19" fmla="*/ 1078 h 1248"/>
                  <a:gd name="T20" fmla="*/ 510 w 907"/>
                  <a:gd name="T21" fmla="*/ 907 h 1248"/>
                  <a:gd name="T22" fmla="*/ 454 w 907"/>
                  <a:gd name="T23" fmla="*/ 907 h 1248"/>
                  <a:gd name="T24" fmla="*/ 454 w 907"/>
                  <a:gd name="T25" fmla="*/ 851 h 1248"/>
                  <a:gd name="T26" fmla="*/ 114 w 907"/>
                  <a:gd name="T27" fmla="*/ 851 h 1248"/>
                  <a:gd name="T28" fmla="*/ 114 w 907"/>
                  <a:gd name="T29" fmla="*/ 794 h 1248"/>
                  <a:gd name="T30" fmla="*/ 170 w 907"/>
                  <a:gd name="T31" fmla="*/ 794 h 1248"/>
                  <a:gd name="T32" fmla="*/ 170 w 907"/>
                  <a:gd name="T33" fmla="*/ 681 h 1248"/>
                  <a:gd name="T34" fmla="*/ 114 w 907"/>
                  <a:gd name="T35" fmla="*/ 681 h 1248"/>
                  <a:gd name="T36" fmla="*/ 114 w 907"/>
                  <a:gd name="T37" fmla="*/ 624 h 1248"/>
                  <a:gd name="T38" fmla="*/ 57 w 907"/>
                  <a:gd name="T39" fmla="*/ 624 h 1248"/>
                  <a:gd name="T40" fmla="*/ 57 w 907"/>
                  <a:gd name="T41" fmla="*/ 567 h 1248"/>
                  <a:gd name="T42" fmla="*/ 114 w 907"/>
                  <a:gd name="T43" fmla="*/ 567 h 1248"/>
                  <a:gd name="T44" fmla="*/ 114 w 907"/>
                  <a:gd name="T45" fmla="*/ 397 h 1248"/>
                  <a:gd name="T46" fmla="*/ 0 w 907"/>
                  <a:gd name="T47" fmla="*/ 397 h 1248"/>
                  <a:gd name="T48" fmla="*/ 0 w 907"/>
                  <a:gd name="T49" fmla="*/ 227 h 1248"/>
                  <a:gd name="T50" fmla="*/ 57 w 907"/>
                  <a:gd name="T51" fmla="*/ 227 h 1248"/>
                  <a:gd name="T52" fmla="*/ 57 w 907"/>
                  <a:gd name="T53" fmla="*/ 170 h 1248"/>
                  <a:gd name="T54" fmla="*/ 114 w 907"/>
                  <a:gd name="T55" fmla="*/ 170 h 1248"/>
                  <a:gd name="T56" fmla="*/ 114 w 907"/>
                  <a:gd name="T57" fmla="*/ 227 h 1248"/>
                  <a:gd name="T58" fmla="*/ 170 w 907"/>
                  <a:gd name="T59" fmla="*/ 227 h 1248"/>
                  <a:gd name="T60" fmla="*/ 170 w 907"/>
                  <a:gd name="T61" fmla="*/ 170 h 1248"/>
                  <a:gd name="T62" fmla="*/ 340 w 907"/>
                  <a:gd name="T63" fmla="*/ 170 h 1248"/>
                  <a:gd name="T64" fmla="*/ 340 w 907"/>
                  <a:gd name="T65" fmla="*/ 0 h 1248"/>
                  <a:gd name="T66" fmla="*/ 510 w 907"/>
                  <a:gd name="T67" fmla="*/ 0 h 1248"/>
                  <a:gd name="T68" fmla="*/ 510 w 907"/>
                  <a:gd name="T69" fmla="*/ 57 h 1248"/>
                  <a:gd name="T70" fmla="*/ 681 w 907"/>
                  <a:gd name="T71" fmla="*/ 57 h 1248"/>
                  <a:gd name="T72" fmla="*/ 681 w 907"/>
                  <a:gd name="T73" fmla="*/ 340 h 1248"/>
                  <a:gd name="T74" fmla="*/ 737 w 907"/>
                  <a:gd name="T75" fmla="*/ 340 h 1248"/>
                  <a:gd name="T76" fmla="*/ 737 w 907"/>
                  <a:gd name="T77" fmla="*/ 624 h 1248"/>
                  <a:gd name="T78" fmla="*/ 794 w 907"/>
                  <a:gd name="T79" fmla="*/ 624 h 1248"/>
                  <a:gd name="T80" fmla="*/ 794 w 907"/>
                  <a:gd name="T81" fmla="*/ 794 h 1248"/>
                  <a:gd name="T82" fmla="*/ 851 w 907"/>
                  <a:gd name="T83" fmla="*/ 794 h 1248"/>
                  <a:gd name="T84" fmla="*/ 851 w 907"/>
                  <a:gd name="T85" fmla="*/ 964 h 1248"/>
                  <a:gd name="T86" fmla="*/ 907 w 907"/>
                  <a:gd name="T87" fmla="*/ 964 h 1248"/>
                  <a:gd name="T88" fmla="*/ 907 w 907"/>
                  <a:gd name="T89" fmla="*/ 113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7" h="1248">
                    <a:moveTo>
                      <a:pt x="907" y="1134"/>
                    </a:moveTo>
                    <a:lnTo>
                      <a:pt x="794" y="1134"/>
                    </a:lnTo>
                    <a:lnTo>
                      <a:pt x="794" y="1191"/>
                    </a:lnTo>
                    <a:lnTo>
                      <a:pt x="681" y="1191"/>
                    </a:lnTo>
                    <a:lnTo>
                      <a:pt x="681" y="1248"/>
                    </a:lnTo>
                    <a:lnTo>
                      <a:pt x="624" y="1248"/>
                    </a:lnTo>
                    <a:lnTo>
                      <a:pt x="624" y="1134"/>
                    </a:lnTo>
                    <a:lnTo>
                      <a:pt x="567" y="1134"/>
                    </a:lnTo>
                    <a:lnTo>
                      <a:pt x="567" y="1078"/>
                    </a:lnTo>
                    <a:lnTo>
                      <a:pt x="510" y="1078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851"/>
                    </a:lnTo>
                    <a:lnTo>
                      <a:pt x="114" y="851"/>
                    </a:lnTo>
                    <a:lnTo>
                      <a:pt x="114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81" y="57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964"/>
                    </a:lnTo>
                    <a:lnTo>
                      <a:pt x="907" y="964"/>
                    </a:lnTo>
                    <a:lnTo>
                      <a:pt x="90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4271" y="3975"/>
                <a:ext cx="341" cy="454"/>
              </a:xfrm>
              <a:custGeom>
                <a:avLst/>
                <a:gdLst>
                  <a:gd name="T0" fmla="*/ 171 w 341"/>
                  <a:gd name="T1" fmla="*/ 454 h 454"/>
                  <a:gd name="T2" fmla="*/ 171 w 341"/>
                  <a:gd name="T3" fmla="*/ 227 h 454"/>
                  <a:gd name="T4" fmla="*/ 227 w 341"/>
                  <a:gd name="T5" fmla="*/ 227 h 454"/>
                  <a:gd name="T6" fmla="*/ 227 w 341"/>
                  <a:gd name="T7" fmla="*/ 170 h 454"/>
                  <a:gd name="T8" fmla="*/ 341 w 341"/>
                  <a:gd name="T9" fmla="*/ 170 h 454"/>
                  <a:gd name="T10" fmla="*/ 341 w 341"/>
                  <a:gd name="T11" fmla="*/ 0 h 454"/>
                  <a:gd name="T12" fmla="*/ 227 w 341"/>
                  <a:gd name="T13" fmla="*/ 0 h 454"/>
                  <a:gd name="T14" fmla="*/ 227 w 341"/>
                  <a:gd name="T15" fmla="*/ 57 h 454"/>
                  <a:gd name="T16" fmla="*/ 171 w 341"/>
                  <a:gd name="T17" fmla="*/ 57 h 454"/>
                  <a:gd name="T18" fmla="*/ 171 w 341"/>
                  <a:gd name="T19" fmla="*/ 114 h 454"/>
                  <a:gd name="T20" fmla="*/ 0 w 341"/>
                  <a:gd name="T21" fmla="*/ 114 h 454"/>
                  <a:gd name="T22" fmla="*/ 0 w 341"/>
                  <a:gd name="T23" fmla="*/ 454 h 454"/>
                  <a:gd name="T24" fmla="*/ 171 w 341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454">
                    <a:moveTo>
                      <a:pt x="171" y="454"/>
                    </a:move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7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3421" y="3919"/>
                <a:ext cx="850" cy="737"/>
              </a:xfrm>
              <a:custGeom>
                <a:avLst/>
                <a:gdLst>
                  <a:gd name="T0" fmla="*/ 850 w 850"/>
                  <a:gd name="T1" fmla="*/ 226 h 737"/>
                  <a:gd name="T2" fmla="*/ 680 w 850"/>
                  <a:gd name="T3" fmla="*/ 226 h 737"/>
                  <a:gd name="T4" fmla="*/ 680 w 850"/>
                  <a:gd name="T5" fmla="*/ 170 h 737"/>
                  <a:gd name="T6" fmla="*/ 340 w 850"/>
                  <a:gd name="T7" fmla="*/ 170 h 737"/>
                  <a:gd name="T8" fmla="*/ 340 w 850"/>
                  <a:gd name="T9" fmla="*/ 56 h 737"/>
                  <a:gd name="T10" fmla="*/ 283 w 850"/>
                  <a:gd name="T11" fmla="*/ 56 h 737"/>
                  <a:gd name="T12" fmla="*/ 283 w 850"/>
                  <a:gd name="T13" fmla="*/ 0 h 737"/>
                  <a:gd name="T14" fmla="*/ 227 w 850"/>
                  <a:gd name="T15" fmla="*/ 0 h 737"/>
                  <a:gd name="T16" fmla="*/ 227 w 850"/>
                  <a:gd name="T17" fmla="*/ 56 h 737"/>
                  <a:gd name="T18" fmla="*/ 170 w 850"/>
                  <a:gd name="T19" fmla="*/ 56 h 737"/>
                  <a:gd name="T20" fmla="*/ 170 w 850"/>
                  <a:gd name="T21" fmla="*/ 226 h 737"/>
                  <a:gd name="T22" fmla="*/ 0 w 850"/>
                  <a:gd name="T23" fmla="*/ 226 h 737"/>
                  <a:gd name="T24" fmla="*/ 0 w 850"/>
                  <a:gd name="T25" fmla="*/ 453 h 737"/>
                  <a:gd name="T26" fmla="*/ 57 w 850"/>
                  <a:gd name="T27" fmla="*/ 453 h 737"/>
                  <a:gd name="T28" fmla="*/ 57 w 850"/>
                  <a:gd name="T29" fmla="*/ 510 h 737"/>
                  <a:gd name="T30" fmla="*/ 170 w 850"/>
                  <a:gd name="T31" fmla="*/ 510 h 737"/>
                  <a:gd name="T32" fmla="*/ 170 w 850"/>
                  <a:gd name="T33" fmla="*/ 680 h 737"/>
                  <a:gd name="T34" fmla="*/ 283 w 850"/>
                  <a:gd name="T35" fmla="*/ 680 h 737"/>
                  <a:gd name="T36" fmla="*/ 283 w 850"/>
                  <a:gd name="T37" fmla="*/ 737 h 737"/>
                  <a:gd name="T38" fmla="*/ 340 w 850"/>
                  <a:gd name="T39" fmla="*/ 737 h 737"/>
                  <a:gd name="T40" fmla="*/ 340 w 850"/>
                  <a:gd name="T41" fmla="*/ 680 h 737"/>
                  <a:gd name="T42" fmla="*/ 397 w 850"/>
                  <a:gd name="T43" fmla="*/ 680 h 737"/>
                  <a:gd name="T44" fmla="*/ 397 w 850"/>
                  <a:gd name="T45" fmla="*/ 623 h 737"/>
                  <a:gd name="T46" fmla="*/ 454 w 850"/>
                  <a:gd name="T47" fmla="*/ 623 h 737"/>
                  <a:gd name="T48" fmla="*/ 454 w 850"/>
                  <a:gd name="T49" fmla="*/ 680 h 737"/>
                  <a:gd name="T50" fmla="*/ 510 w 850"/>
                  <a:gd name="T51" fmla="*/ 680 h 737"/>
                  <a:gd name="T52" fmla="*/ 510 w 850"/>
                  <a:gd name="T53" fmla="*/ 623 h 737"/>
                  <a:gd name="T54" fmla="*/ 680 w 850"/>
                  <a:gd name="T55" fmla="*/ 623 h 737"/>
                  <a:gd name="T56" fmla="*/ 680 w 850"/>
                  <a:gd name="T57" fmla="*/ 453 h 737"/>
                  <a:gd name="T58" fmla="*/ 850 w 850"/>
                  <a:gd name="T59" fmla="*/ 453 h 737"/>
                  <a:gd name="T60" fmla="*/ 850 w 850"/>
                  <a:gd name="T61" fmla="*/ 283 h 737"/>
                  <a:gd name="T62" fmla="*/ 850 w 850"/>
                  <a:gd name="T63" fmla="*/ 22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737">
                    <a:moveTo>
                      <a:pt x="850" y="226"/>
                    </a:moveTo>
                    <a:lnTo>
                      <a:pt x="680" y="226"/>
                    </a:lnTo>
                    <a:lnTo>
                      <a:pt x="680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70" y="510"/>
                    </a:lnTo>
                    <a:lnTo>
                      <a:pt x="17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510" y="680"/>
                    </a:lnTo>
                    <a:lnTo>
                      <a:pt x="510" y="623"/>
                    </a:lnTo>
                    <a:lnTo>
                      <a:pt x="680" y="623"/>
                    </a:lnTo>
                    <a:lnTo>
                      <a:pt x="680" y="453"/>
                    </a:lnTo>
                    <a:lnTo>
                      <a:pt x="850" y="453"/>
                    </a:lnTo>
                    <a:lnTo>
                      <a:pt x="850" y="283"/>
                    </a:lnTo>
                    <a:lnTo>
                      <a:pt x="85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514" y="3295"/>
                <a:ext cx="964" cy="1077"/>
              </a:xfrm>
              <a:custGeom>
                <a:avLst/>
                <a:gdLst>
                  <a:gd name="T0" fmla="*/ 113 w 964"/>
                  <a:gd name="T1" fmla="*/ 227 h 1077"/>
                  <a:gd name="T2" fmla="*/ 113 w 964"/>
                  <a:gd name="T3" fmla="*/ 453 h 1077"/>
                  <a:gd name="T4" fmla="*/ 56 w 964"/>
                  <a:gd name="T5" fmla="*/ 453 h 1077"/>
                  <a:gd name="T6" fmla="*/ 56 w 964"/>
                  <a:gd name="T7" fmla="*/ 567 h 1077"/>
                  <a:gd name="T8" fmla="*/ 0 w 964"/>
                  <a:gd name="T9" fmla="*/ 567 h 1077"/>
                  <a:gd name="T10" fmla="*/ 0 w 964"/>
                  <a:gd name="T11" fmla="*/ 680 h 1077"/>
                  <a:gd name="T12" fmla="*/ 113 w 964"/>
                  <a:gd name="T13" fmla="*/ 680 h 1077"/>
                  <a:gd name="T14" fmla="*/ 113 w 964"/>
                  <a:gd name="T15" fmla="*/ 794 h 1077"/>
                  <a:gd name="T16" fmla="*/ 283 w 964"/>
                  <a:gd name="T17" fmla="*/ 794 h 1077"/>
                  <a:gd name="T18" fmla="*/ 283 w 964"/>
                  <a:gd name="T19" fmla="*/ 907 h 1077"/>
                  <a:gd name="T20" fmla="*/ 340 w 964"/>
                  <a:gd name="T21" fmla="*/ 907 h 1077"/>
                  <a:gd name="T22" fmla="*/ 340 w 964"/>
                  <a:gd name="T23" fmla="*/ 1021 h 1077"/>
                  <a:gd name="T24" fmla="*/ 453 w 964"/>
                  <a:gd name="T25" fmla="*/ 1021 h 1077"/>
                  <a:gd name="T26" fmla="*/ 453 w 964"/>
                  <a:gd name="T27" fmla="*/ 1077 h 1077"/>
                  <a:gd name="T28" fmla="*/ 680 w 964"/>
                  <a:gd name="T29" fmla="*/ 1077 h 1077"/>
                  <a:gd name="T30" fmla="*/ 680 w 964"/>
                  <a:gd name="T31" fmla="*/ 1021 h 1077"/>
                  <a:gd name="T32" fmla="*/ 737 w 964"/>
                  <a:gd name="T33" fmla="*/ 1021 h 1077"/>
                  <a:gd name="T34" fmla="*/ 737 w 964"/>
                  <a:gd name="T35" fmla="*/ 1077 h 1077"/>
                  <a:gd name="T36" fmla="*/ 907 w 964"/>
                  <a:gd name="T37" fmla="*/ 1077 h 1077"/>
                  <a:gd name="T38" fmla="*/ 907 w 964"/>
                  <a:gd name="T39" fmla="*/ 850 h 1077"/>
                  <a:gd name="T40" fmla="*/ 964 w 964"/>
                  <a:gd name="T41" fmla="*/ 850 h 1077"/>
                  <a:gd name="T42" fmla="*/ 964 w 964"/>
                  <a:gd name="T43" fmla="*/ 794 h 1077"/>
                  <a:gd name="T44" fmla="*/ 907 w 964"/>
                  <a:gd name="T45" fmla="*/ 794 h 1077"/>
                  <a:gd name="T46" fmla="*/ 907 w 964"/>
                  <a:gd name="T47" fmla="*/ 737 h 1077"/>
                  <a:gd name="T48" fmla="*/ 850 w 964"/>
                  <a:gd name="T49" fmla="*/ 737 h 1077"/>
                  <a:gd name="T50" fmla="*/ 850 w 964"/>
                  <a:gd name="T51" fmla="*/ 453 h 1077"/>
                  <a:gd name="T52" fmla="*/ 794 w 964"/>
                  <a:gd name="T53" fmla="*/ 453 h 1077"/>
                  <a:gd name="T54" fmla="*/ 794 w 964"/>
                  <a:gd name="T55" fmla="*/ 340 h 1077"/>
                  <a:gd name="T56" fmla="*/ 907 w 964"/>
                  <a:gd name="T57" fmla="*/ 340 h 1077"/>
                  <a:gd name="T58" fmla="*/ 907 w 964"/>
                  <a:gd name="T59" fmla="*/ 170 h 1077"/>
                  <a:gd name="T60" fmla="*/ 850 w 964"/>
                  <a:gd name="T61" fmla="*/ 170 h 1077"/>
                  <a:gd name="T62" fmla="*/ 850 w 964"/>
                  <a:gd name="T63" fmla="*/ 113 h 1077"/>
                  <a:gd name="T64" fmla="*/ 794 w 964"/>
                  <a:gd name="T65" fmla="*/ 113 h 1077"/>
                  <a:gd name="T66" fmla="*/ 794 w 964"/>
                  <a:gd name="T67" fmla="*/ 57 h 1077"/>
                  <a:gd name="T68" fmla="*/ 680 w 964"/>
                  <a:gd name="T69" fmla="*/ 57 h 1077"/>
                  <a:gd name="T70" fmla="*/ 680 w 964"/>
                  <a:gd name="T71" fmla="*/ 0 h 1077"/>
                  <a:gd name="T72" fmla="*/ 623 w 964"/>
                  <a:gd name="T73" fmla="*/ 0 h 1077"/>
                  <a:gd name="T74" fmla="*/ 623 w 964"/>
                  <a:gd name="T75" fmla="*/ 57 h 1077"/>
                  <a:gd name="T76" fmla="*/ 510 w 964"/>
                  <a:gd name="T77" fmla="*/ 57 h 1077"/>
                  <a:gd name="T78" fmla="*/ 510 w 964"/>
                  <a:gd name="T79" fmla="*/ 113 h 1077"/>
                  <a:gd name="T80" fmla="*/ 340 w 964"/>
                  <a:gd name="T81" fmla="*/ 113 h 1077"/>
                  <a:gd name="T82" fmla="*/ 340 w 964"/>
                  <a:gd name="T83" fmla="*/ 57 h 1077"/>
                  <a:gd name="T84" fmla="*/ 283 w 964"/>
                  <a:gd name="T85" fmla="*/ 57 h 1077"/>
                  <a:gd name="T86" fmla="*/ 283 w 964"/>
                  <a:gd name="T87" fmla="*/ 113 h 1077"/>
                  <a:gd name="T88" fmla="*/ 170 w 964"/>
                  <a:gd name="T89" fmla="*/ 113 h 1077"/>
                  <a:gd name="T90" fmla="*/ 170 w 964"/>
                  <a:gd name="T91" fmla="*/ 227 h 1077"/>
                  <a:gd name="T92" fmla="*/ 113 w 964"/>
                  <a:gd name="T93" fmla="*/ 22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1077">
                    <a:moveTo>
                      <a:pt x="113" y="227"/>
                    </a:moveTo>
                    <a:lnTo>
                      <a:pt x="113" y="453"/>
                    </a:lnTo>
                    <a:lnTo>
                      <a:pt x="56" y="453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283" y="794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453" y="1021"/>
                    </a:lnTo>
                    <a:lnTo>
                      <a:pt x="453" y="1077"/>
                    </a:lnTo>
                    <a:lnTo>
                      <a:pt x="680" y="1077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907" y="1077"/>
                    </a:lnTo>
                    <a:lnTo>
                      <a:pt x="907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37"/>
                    </a:lnTo>
                    <a:lnTo>
                      <a:pt x="850" y="737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623" y="0"/>
                    </a:lnTo>
                    <a:lnTo>
                      <a:pt x="623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3308" y="3238"/>
                <a:ext cx="1190" cy="907"/>
              </a:xfrm>
              <a:custGeom>
                <a:avLst/>
                <a:gdLst>
                  <a:gd name="T0" fmla="*/ 56 w 1190"/>
                  <a:gd name="T1" fmla="*/ 170 h 907"/>
                  <a:gd name="T2" fmla="*/ 226 w 1190"/>
                  <a:gd name="T3" fmla="*/ 170 h 907"/>
                  <a:gd name="T4" fmla="*/ 226 w 1190"/>
                  <a:gd name="T5" fmla="*/ 114 h 907"/>
                  <a:gd name="T6" fmla="*/ 283 w 1190"/>
                  <a:gd name="T7" fmla="*/ 114 h 907"/>
                  <a:gd name="T8" fmla="*/ 283 w 1190"/>
                  <a:gd name="T9" fmla="*/ 0 h 907"/>
                  <a:gd name="T10" fmla="*/ 340 w 1190"/>
                  <a:gd name="T11" fmla="*/ 0 h 907"/>
                  <a:gd name="T12" fmla="*/ 340 w 1190"/>
                  <a:gd name="T13" fmla="*/ 57 h 907"/>
                  <a:gd name="T14" fmla="*/ 623 w 1190"/>
                  <a:gd name="T15" fmla="*/ 57 h 907"/>
                  <a:gd name="T16" fmla="*/ 623 w 1190"/>
                  <a:gd name="T17" fmla="*/ 284 h 907"/>
                  <a:gd name="T18" fmla="*/ 680 w 1190"/>
                  <a:gd name="T19" fmla="*/ 284 h 907"/>
                  <a:gd name="T20" fmla="*/ 680 w 1190"/>
                  <a:gd name="T21" fmla="*/ 340 h 907"/>
                  <a:gd name="T22" fmla="*/ 737 w 1190"/>
                  <a:gd name="T23" fmla="*/ 340 h 907"/>
                  <a:gd name="T24" fmla="*/ 737 w 1190"/>
                  <a:gd name="T25" fmla="*/ 454 h 907"/>
                  <a:gd name="T26" fmla="*/ 850 w 1190"/>
                  <a:gd name="T27" fmla="*/ 454 h 907"/>
                  <a:gd name="T28" fmla="*/ 850 w 1190"/>
                  <a:gd name="T29" fmla="*/ 510 h 907"/>
                  <a:gd name="T30" fmla="*/ 907 w 1190"/>
                  <a:gd name="T31" fmla="*/ 510 h 907"/>
                  <a:gd name="T32" fmla="*/ 907 w 1190"/>
                  <a:gd name="T33" fmla="*/ 567 h 907"/>
                  <a:gd name="T34" fmla="*/ 1077 w 1190"/>
                  <a:gd name="T35" fmla="*/ 567 h 907"/>
                  <a:gd name="T36" fmla="*/ 1077 w 1190"/>
                  <a:gd name="T37" fmla="*/ 624 h 907"/>
                  <a:gd name="T38" fmla="*/ 1134 w 1190"/>
                  <a:gd name="T39" fmla="*/ 624 h 907"/>
                  <a:gd name="T40" fmla="*/ 1134 w 1190"/>
                  <a:gd name="T41" fmla="*/ 681 h 907"/>
                  <a:gd name="T42" fmla="*/ 1190 w 1190"/>
                  <a:gd name="T43" fmla="*/ 681 h 907"/>
                  <a:gd name="T44" fmla="*/ 1190 w 1190"/>
                  <a:gd name="T45" fmla="*/ 794 h 907"/>
                  <a:gd name="T46" fmla="*/ 1134 w 1190"/>
                  <a:gd name="T47" fmla="*/ 794 h 907"/>
                  <a:gd name="T48" fmla="*/ 1134 w 1190"/>
                  <a:gd name="T49" fmla="*/ 851 h 907"/>
                  <a:gd name="T50" fmla="*/ 963 w 1190"/>
                  <a:gd name="T51" fmla="*/ 851 h 907"/>
                  <a:gd name="T52" fmla="*/ 963 w 1190"/>
                  <a:gd name="T53" fmla="*/ 907 h 907"/>
                  <a:gd name="T54" fmla="*/ 793 w 1190"/>
                  <a:gd name="T55" fmla="*/ 907 h 907"/>
                  <a:gd name="T56" fmla="*/ 793 w 1190"/>
                  <a:gd name="T57" fmla="*/ 851 h 907"/>
                  <a:gd name="T58" fmla="*/ 453 w 1190"/>
                  <a:gd name="T59" fmla="*/ 851 h 907"/>
                  <a:gd name="T60" fmla="*/ 453 w 1190"/>
                  <a:gd name="T61" fmla="*/ 737 h 907"/>
                  <a:gd name="T62" fmla="*/ 396 w 1190"/>
                  <a:gd name="T63" fmla="*/ 737 h 907"/>
                  <a:gd name="T64" fmla="*/ 396 w 1190"/>
                  <a:gd name="T65" fmla="*/ 681 h 907"/>
                  <a:gd name="T66" fmla="*/ 340 w 1190"/>
                  <a:gd name="T67" fmla="*/ 681 h 907"/>
                  <a:gd name="T68" fmla="*/ 340 w 1190"/>
                  <a:gd name="T69" fmla="*/ 737 h 907"/>
                  <a:gd name="T70" fmla="*/ 283 w 1190"/>
                  <a:gd name="T71" fmla="*/ 737 h 907"/>
                  <a:gd name="T72" fmla="*/ 283 w 1190"/>
                  <a:gd name="T73" fmla="*/ 907 h 907"/>
                  <a:gd name="T74" fmla="*/ 170 w 1190"/>
                  <a:gd name="T75" fmla="*/ 907 h 907"/>
                  <a:gd name="T76" fmla="*/ 170 w 1190"/>
                  <a:gd name="T77" fmla="*/ 851 h 907"/>
                  <a:gd name="T78" fmla="*/ 113 w 1190"/>
                  <a:gd name="T79" fmla="*/ 851 h 907"/>
                  <a:gd name="T80" fmla="*/ 113 w 1190"/>
                  <a:gd name="T81" fmla="*/ 794 h 907"/>
                  <a:gd name="T82" fmla="*/ 56 w 1190"/>
                  <a:gd name="T83" fmla="*/ 794 h 907"/>
                  <a:gd name="T84" fmla="*/ 56 w 1190"/>
                  <a:gd name="T85" fmla="*/ 510 h 907"/>
                  <a:gd name="T86" fmla="*/ 0 w 1190"/>
                  <a:gd name="T87" fmla="*/ 510 h 907"/>
                  <a:gd name="T88" fmla="*/ 0 w 1190"/>
                  <a:gd name="T89" fmla="*/ 397 h 907"/>
                  <a:gd name="T90" fmla="*/ 113 w 1190"/>
                  <a:gd name="T91" fmla="*/ 397 h 907"/>
                  <a:gd name="T92" fmla="*/ 113 w 1190"/>
                  <a:gd name="T93" fmla="*/ 227 h 907"/>
                  <a:gd name="T94" fmla="*/ 56 w 1190"/>
                  <a:gd name="T95" fmla="*/ 227 h 907"/>
                  <a:gd name="T96" fmla="*/ 56 w 1190"/>
                  <a:gd name="T97" fmla="*/ 17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0" h="907">
                    <a:moveTo>
                      <a:pt x="56" y="170"/>
                    </a:moveTo>
                    <a:lnTo>
                      <a:pt x="226" y="17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623" y="57"/>
                    </a:lnTo>
                    <a:lnTo>
                      <a:pt x="623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454"/>
                    </a:lnTo>
                    <a:lnTo>
                      <a:pt x="850" y="454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1077" y="567"/>
                    </a:lnTo>
                    <a:lnTo>
                      <a:pt x="1077" y="624"/>
                    </a:lnTo>
                    <a:lnTo>
                      <a:pt x="1134" y="624"/>
                    </a:lnTo>
                    <a:lnTo>
                      <a:pt x="1134" y="681"/>
                    </a:lnTo>
                    <a:lnTo>
                      <a:pt x="1190" y="681"/>
                    </a:lnTo>
                    <a:lnTo>
                      <a:pt x="1190" y="794"/>
                    </a:lnTo>
                    <a:lnTo>
                      <a:pt x="1134" y="794"/>
                    </a:lnTo>
                    <a:lnTo>
                      <a:pt x="1134" y="851"/>
                    </a:lnTo>
                    <a:lnTo>
                      <a:pt x="963" y="851"/>
                    </a:lnTo>
                    <a:lnTo>
                      <a:pt x="963" y="907"/>
                    </a:lnTo>
                    <a:lnTo>
                      <a:pt x="793" y="907"/>
                    </a:lnTo>
                    <a:lnTo>
                      <a:pt x="793" y="851"/>
                    </a:lnTo>
                    <a:lnTo>
                      <a:pt x="453" y="851"/>
                    </a:lnTo>
                    <a:lnTo>
                      <a:pt x="453" y="737"/>
                    </a:lnTo>
                    <a:lnTo>
                      <a:pt x="396" y="737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907"/>
                    </a:lnTo>
                    <a:lnTo>
                      <a:pt x="170" y="907"/>
                    </a:lnTo>
                    <a:lnTo>
                      <a:pt x="170" y="851"/>
                    </a:lnTo>
                    <a:lnTo>
                      <a:pt x="113" y="851"/>
                    </a:lnTo>
                    <a:lnTo>
                      <a:pt x="113" y="794"/>
                    </a:lnTo>
                    <a:lnTo>
                      <a:pt x="56" y="794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2684" y="2728"/>
                <a:ext cx="1020" cy="680"/>
              </a:xfrm>
              <a:custGeom>
                <a:avLst/>
                <a:gdLst>
                  <a:gd name="T0" fmla="*/ 1020 w 1020"/>
                  <a:gd name="T1" fmla="*/ 567 h 680"/>
                  <a:gd name="T2" fmla="*/ 1020 w 1020"/>
                  <a:gd name="T3" fmla="*/ 340 h 680"/>
                  <a:gd name="T4" fmla="*/ 907 w 1020"/>
                  <a:gd name="T5" fmla="*/ 340 h 680"/>
                  <a:gd name="T6" fmla="*/ 907 w 1020"/>
                  <a:gd name="T7" fmla="*/ 227 h 680"/>
                  <a:gd name="T8" fmla="*/ 850 w 1020"/>
                  <a:gd name="T9" fmla="*/ 227 h 680"/>
                  <a:gd name="T10" fmla="*/ 850 w 1020"/>
                  <a:gd name="T11" fmla="*/ 113 h 680"/>
                  <a:gd name="T12" fmla="*/ 794 w 1020"/>
                  <a:gd name="T13" fmla="*/ 113 h 680"/>
                  <a:gd name="T14" fmla="*/ 794 w 1020"/>
                  <a:gd name="T15" fmla="*/ 57 h 680"/>
                  <a:gd name="T16" fmla="*/ 737 w 1020"/>
                  <a:gd name="T17" fmla="*/ 57 h 680"/>
                  <a:gd name="T18" fmla="*/ 737 w 1020"/>
                  <a:gd name="T19" fmla="*/ 0 h 680"/>
                  <a:gd name="T20" fmla="*/ 567 w 1020"/>
                  <a:gd name="T21" fmla="*/ 0 h 680"/>
                  <a:gd name="T22" fmla="*/ 567 w 1020"/>
                  <a:gd name="T23" fmla="*/ 57 h 680"/>
                  <a:gd name="T24" fmla="*/ 453 w 1020"/>
                  <a:gd name="T25" fmla="*/ 57 h 680"/>
                  <a:gd name="T26" fmla="*/ 453 w 1020"/>
                  <a:gd name="T27" fmla="*/ 113 h 680"/>
                  <a:gd name="T28" fmla="*/ 283 w 1020"/>
                  <a:gd name="T29" fmla="*/ 113 h 680"/>
                  <a:gd name="T30" fmla="*/ 283 w 1020"/>
                  <a:gd name="T31" fmla="*/ 170 h 680"/>
                  <a:gd name="T32" fmla="*/ 227 w 1020"/>
                  <a:gd name="T33" fmla="*/ 170 h 680"/>
                  <a:gd name="T34" fmla="*/ 227 w 1020"/>
                  <a:gd name="T35" fmla="*/ 227 h 680"/>
                  <a:gd name="T36" fmla="*/ 170 w 1020"/>
                  <a:gd name="T37" fmla="*/ 227 h 680"/>
                  <a:gd name="T38" fmla="*/ 170 w 1020"/>
                  <a:gd name="T39" fmla="*/ 283 h 680"/>
                  <a:gd name="T40" fmla="*/ 113 w 1020"/>
                  <a:gd name="T41" fmla="*/ 283 h 680"/>
                  <a:gd name="T42" fmla="*/ 113 w 1020"/>
                  <a:gd name="T43" fmla="*/ 397 h 680"/>
                  <a:gd name="T44" fmla="*/ 56 w 1020"/>
                  <a:gd name="T45" fmla="*/ 397 h 680"/>
                  <a:gd name="T46" fmla="*/ 56 w 1020"/>
                  <a:gd name="T47" fmla="*/ 510 h 680"/>
                  <a:gd name="T48" fmla="*/ 0 w 1020"/>
                  <a:gd name="T49" fmla="*/ 510 h 680"/>
                  <a:gd name="T50" fmla="*/ 0 w 1020"/>
                  <a:gd name="T51" fmla="*/ 680 h 680"/>
                  <a:gd name="T52" fmla="*/ 113 w 1020"/>
                  <a:gd name="T53" fmla="*/ 680 h 680"/>
                  <a:gd name="T54" fmla="*/ 113 w 1020"/>
                  <a:gd name="T55" fmla="*/ 624 h 680"/>
                  <a:gd name="T56" fmla="*/ 170 w 1020"/>
                  <a:gd name="T57" fmla="*/ 624 h 680"/>
                  <a:gd name="T58" fmla="*/ 170 w 1020"/>
                  <a:gd name="T59" fmla="*/ 680 h 680"/>
                  <a:gd name="T60" fmla="*/ 340 w 1020"/>
                  <a:gd name="T61" fmla="*/ 680 h 680"/>
                  <a:gd name="T62" fmla="*/ 340 w 1020"/>
                  <a:gd name="T63" fmla="*/ 624 h 680"/>
                  <a:gd name="T64" fmla="*/ 453 w 1020"/>
                  <a:gd name="T65" fmla="*/ 624 h 680"/>
                  <a:gd name="T66" fmla="*/ 453 w 1020"/>
                  <a:gd name="T67" fmla="*/ 567 h 680"/>
                  <a:gd name="T68" fmla="*/ 510 w 1020"/>
                  <a:gd name="T69" fmla="*/ 567 h 680"/>
                  <a:gd name="T70" fmla="*/ 510 w 1020"/>
                  <a:gd name="T71" fmla="*/ 624 h 680"/>
                  <a:gd name="T72" fmla="*/ 624 w 1020"/>
                  <a:gd name="T73" fmla="*/ 624 h 680"/>
                  <a:gd name="T74" fmla="*/ 624 w 1020"/>
                  <a:gd name="T75" fmla="*/ 680 h 680"/>
                  <a:gd name="T76" fmla="*/ 850 w 1020"/>
                  <a:gd name="T77" fmla="*/ 680 h 680"/>
                  <a:gd name="T78" fmla="*/ 850 w 1020"/>
                  <a:gd name="T79" fmla="*/ 624 h 680"/>
                  <a:gd name="T80" fmla="*/ 907 w 1020"/>
                  <a:gd name="T81" fmla="*/ 624 h 680"/>
                  <a:gd name="T82" fmla="*/ 907 w 1020"/>
                  <a:gd name="T83" fmla="*/ 510 h 680"/>
                  <a:gd name="T84" fmla="*/ 964 w 1020"/>
                  <a:gd name="T85" fmla="*/ 510 h 680"/>
                  <a:gd name="T86" fmla="*/ 964 w 1020"/>
                  <a:gd name="T87" fmla="*/ 567 h 680"/>
                  <a:gd name="T88" fmla="*/ 1020 w 1020"/>
                  <a:gd name="T89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0" h="680">
                    <a:moveTo>
                      <a:pt x="1020" y="567"/>
                    </a:moveTo>
                    <a:lnTo>
                      <a:pt x="102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850" y="227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624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850" y="68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907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102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4045" y="3238"/>
                <a:ext cx="680" cy="737"/>
              </a:xfrm>
              <a:custGeom>
                <a:avLst/>
                <a:gdLst>
                  <a:gd name="T0" fmla="*/ 567 w 680"/>
                  <a:gd name="T1" fmla="*/ 737 h 737"/>
                  <a:gd name="T2" fmla="*/ 453 w 680"/>
                  <a:gd name="T3" fmla="*/ 737 h 737"/>
                  <a:gd name="T4" fmla="*/ 453 w 680"/>
                  <a:gd name="T5" fmla="*/ 681 h 737"/>
                  <a:gd name="T6" fmla="*/ 397 w 680"/>
                  <a:gd name="T7" fmla="*/ 681 h 737"/>
                  <a:gd name="T8" fmla="*/ 397 w 680"/>
                  <a:gd name="T9" fmla="*/ 624 h 737"/>
                  <a:gd name="T10" fmla="*/ 340 w 680"/>
                  <a:gd name="T11" fmla="*/ 624 h 737"/>
                  <a:gd name="T12" fmla="*/ 340 w 680"/>
                  <a:gd name="T13" fmla="*/ 567 h 737"/>
                  <a:gd name="T14" fmla="*/ 170 w 680"/>
                  <a:gd name="T15" fmla="*/ 567 h 737"/>
                  <a:gd name="T16" fmla="*/ 170 w 680"/>
                  <a:gd name="T17" fmla="*/ 510 h 737"/>
                  <a:gd name="T18" fmla="*/ 113 w 680"/>
                  <a:gd name="T19" fmla="*/ 510 h 737"/>
                  <a:gd name="T20" fmla="*/ 113 w 680"/>
                  <a:gd name="T21" fmla="*/ 454 h 737"/>
                  <a:gd name="T22" fmla="*/ 0 w 680"/>
                  <a:gd name="T23" fmla="*/ 454 h 737"/>
                  <a:gd name="T24" fmla="*/ 0 w 680"/>
                  <a:gd name="T25" fmla="*/ 284 h 737"/>
                  <a:gd name="T26" fmla="*/ 56 w 680"/>
                  <a:gd name="T27" fmla="*/ 284 h 737"/>
                  <a:gd name="T28" fmla="*/ 56 w 680"/>
                  <a:gd name="T29" fmla="*/ 227 h 737"/>
                  <a:gd name="T30" fmla="*/ 113 w 680"/>
                  <a:gd name="T31" fmla="*/ 227 h 737"/>
                  <a:gd name="T32" fmla="*/ 113 w 680"/>
                  <a:gd name="T33" fmla="*/ 170 h 737"/>
                  <a:gd name="T34" fmla="*/ 170 w 680"/>
                  <a:gd name="T35" fmla="*/ 170 h 737"/>
                  <a:gd name="T36" fmla="*/ 170 w 680"/>
                  <a:gd name="T37" fmla="*/ 57 h 737"/>
                  <a:gd name="T38" fmla="*/ 226 w 680"/>
                  <a:gd name="T39" fmla="*/ 57 h 737"/>
                  <a:gd name="T40" fmla="*/ 226 w 680"/>
                  <a:gd name="T41" fmla="*/ 0 h 737"/>
                  <a:gd name="T42" fmla="*/ 283 w 680"/>
                  <a:gd name="T43" fmla="*/ 0 h 737"/>
                  <a:gd name="T44" fmla="*/ 283 w 680"/>
                  <a:gd name="T45" fmla="*/ 57 h 737"/>
                  <a:gd name="T46" fmla="*/ 340 w 680"/>
                  <a:gd name="T47" fmla="*/ 57 h 737"/>
                  <a:gd name="T48" fmla="*/ 340 w 680"/>
                  <a:gd name="T49" fmla="*/ 114 h 737"/>
                  <a:gd name="T50" fmla="*/ 397 w 680"/>
                  <a:gd name="T51" fmla="*/ 114 h 737"/>
                  <a:gd name="T52" fmla="*/ 397 w 680"/>
                  <a:gd name="T53" fmla="*/ 170 h 737"/>
                  <a:gd name="T54" fmla="*/ 623 w 680"/>
                  <a:gd name="T55" fmla="*/ 170 h 737"/>
                  <a:gd name="T56" fmla="*/ 623 w 680"/>
                  <a:gd name="T57" fmla="*/ 454 h 737"/>
                  <a:gd name="T58" fmla="*/ 680 w 680"/>
                  <a:gd name="T59" fmla="*/ 454 h 737"/>
                  <a:gd name="T60" fmla="*/ 680 w 680"/>
                  <a:gd name="T61" fmla="*/ 624 h 737"/>
                  <a:gd name="T62" fmla="*/ 623 w 680"/>
                  <a:gd name="T63" fmla="*/ 624 h 737"/>
                  <a:gd name="T64" fmla="*/ 623 w 680"/>
                  <a:gd name="T65" fmla="*/ 681 h 737"/>
                  <a:gd name="T66" fmla="*/ 567 w 680"/>
                  <a:gd name="T67" fmla="*/ 681 h 737"/>
                  <a:gd name="T68" fmla="*/ 567 w 680"/>
                  <a:gd name="T6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0" h="737">
                    <a:moveTo>
                      <a:pt x="567" y="737"/>
                    </a:moveTo>
                    <a:lnTo>
                      <a:pt x="453" y="737"/>
                    </a:lnTo>
                    <a:lnTo>
                      <a:pt x="453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623" y="170"/>
                    </a:lnTo>
                    <a:lnTo>
                      <a:pt x="623" y="454"/>
                    </a:lnTo>
                    <a:lnTo>
                      <a:pt x="680" y="454"/>
                    </a:lnTo>
                    <a:lnTo>
                      <a:pt x="680" y="624"/>
                    </a:lnTo>
                    <a:lnTo>
                      <a:pt x="623" y="624"/>
                    </a:lnTo>
                    <a:lnTo>
                      <a:pt x="623" y="681"/>
                    </a:lnTo>
                    <a:lnTo>
                      <a:pt x="567" y="681"/>
                    </a:lnTo>
                    <a:lnTo>
                      <a:pt x="56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4328" y="3011"/>
                <a:ext cx="397" cy="397"/>
              </a:xfrm>
              <a:custGeom>
                <a:avLst/>
                <a:gdLst>
                  <a:gd name="T0" fmla="*/ 340 w 397"/>
                  <a:gd name="T1" fmla="*/ 114 h 397"/>
                  <a:gd name="T2" fmla="*/ 340 w 397"/>
                  <a:gd name="T3" fmla="*/ 341 h 397"/>
                  <a:gd name="T4" fmla="*/ 397 w 397"/>
                  <a:gd name="T5" fmla="*/ 341 h 397"/>
                  <a:gd name="T6" fmla="*/ 397 w 397"/>
                  <a:gd name="T7" fmla="*/ 397 h 397"/>
                  <a:gd name="T8" fmla="*/ 114 w 397"/>
                  <a:gd name="T9" fmla="*/ 397 h 397"/>
                  <a:gd name="T10" fmla="*/ 114 w 397"/>
                  <a:gd name="T11" fmla="*/ 341 h 397"/>
                  <a:gd name="T12" fmla="*/ 57 w 397"/>
                  <a:gd name="T13" fmla="*/ 341 h 397"/>
                  <a:gd name="T14" fmla="*/ 57 w 397"/>
                  <a:gd name="T15" fmla="*/ 284 h 397"/>
                  <a:gd name="T16" fmla="*/ 0 w 397"/>
                  <a:gd name="T17" fmla="*/ 284 h 397"/>
                  <a:gd name="T18" fmla="*/ 0 w 397"/>
                  <a:gd name="T19" fmla="*/ 114 h 397"/>
                  <a:gd name="T20" fmla="*/ 57 w 397"/>
                  <a:gd name="T21" fmla="*/ 114 h 397"/>
                  <a:gd name="T22" fmla="*/ 57 w 397"/>
                  <a:gd name="T23" fmla="*/ 57 h 397"/>
                  <a:gd name="T24" fmla="*/ 114 w 397"/>
                  <a:gd name="T25" fmla="*/ 57 h 397"/>
                  <a:gd name="T26" fmla="*/ 114 w 397"/>
                  <a:gd name="T27" fmla="*/ 0 h 397"/>
                  <a:gd name="T28" fmla="*/ 227 w 397"/>
                  <a:gd name="T29" fmla="*/ 0 h 397"/>
                  <a:gd name="T30" fmla="*/ 227 w 397"/>
                  <a:gd name="T31" fmla="*/ 57 h 397"/>
                  <a:gd name="T32" fmla="*/ 284 w 397"/>
                  <a:gd name="T33" fmla="*/ 57 h 397"/>
                  <a:gd name="T34" fmla="*/ 284 w 397"/>
                  <a:gd name="T35" fmla="*/ 114 h 397"/>
                  <a:gd name="T36" fmla="*/ 340 w 397"/>
                  <a:gd name="T37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40" y="114"/>
                    </a:move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3648" y="2898"/>
                <a:ext cx="794" cy="680"/>
              </a:xfrm>
              <a:custGeom>
                <a:avLst/>
                <a:gdLst>
                  <a:gd name="T0" fmla="*/ 0 w 794"/>
                  <a:gd name="T1" fmla="*/ 113 h 680"/>
                  <a:gd name="T2" fmla="*/ 0 w 794"/>
                  <a:gd name="T3" fmla="*/ 170 h 680"/>
                  <a:gd name="T4" fmla="*/ 56 w 794"/>
                  <a:gd name="T5" fmla="*/ 170 h 680"/>
                  <a:gd name="T6" fmla="*/ 56 w 794"/>
                  <a:gd name="T7" fmla="*/ 397 h 680"/>
                  <a:gd name="T8" fmla="*/ 283 w 794"/>
                  <a:gd name="T9" fmla="*/ 397 h 680"/>
                  <a:gd name="T10" fmla="*/ 283 w 794"/>
                  <a:gd name="T11" fmla="*/ 624 h 680"/>
                  <a:gd name="T12" fmla="*/ 340 w 794"/>
                  <a:gd name="T13" fmla="*/ 624 h 680"/>
                  <a:gd name="T14" fmla="*/ 340 w 794"/>
                  <a:gd name="T15" fmla="*/ 680 h 680"/>
                  <a:gd name="T16" fmla="*/ 397 w 794"/>
                  <a:gd name="T17" fmla="*/ 680 h 680"/>
                  <a:gd name="T18" fmla="*/ 397 w 794"/>
                  <a:gd name="T19" fmla="*/ 624 h 680"/>
                  <a:gd name="T20" fmla="*/ 453 w 794"/>
                  <a:gd name="T21" fmla="*/ 624 h 680"/>
                  <a:gd name="T22" fmla="*/ 453 w 794"/>
                  <a:gd name="T23" fmla="*/ 567 h 680"/>
                  <a:gd name="T24" fmla="*/ 510 w 794"/>
                  <a:gd name="T25" fmla="*/ 567 h 680"/>
                  <a:gd name="T26" fmla="*/ 510 w 794"/>
                  <a:gd name="T27" fmla="*/ 510 h 680"/>
                  <a:gd name="T28" fmla="*/ 567 w 794"/>
                  <a:gd name="T29" fmla="*/ 510 h 680"/>
                  <a:gd name="T30" fmla="*/ 567 w 794"/>
                  <a:gd name="T31" fmla="*/ 397 h 680"/>
                  <a:gd name="T32" fmla="*/ 623 w 794"/>
                  <a:gd name="T33" fmla="*/ 397 h 680"/>
                  <a:gd name="T34" fmla="*/ 623 w 794"/>
                  <a:gd name="T35" fmla="*/ 340 h 680"/>
                  <a:gd name="T36" fmla="*/ 680 w 794"/>
                  <a:gd name="T37" fmla="*/ 340 h 680"/>
                  <a:gd name="T38" fmla="*/ 680 w 794"/>
                  <a:gd name="T39" fmla="*/ 227 h 680"/>
                  <a:gd name="T40" fmla="*/ 737 w 794"/>
                  <a:gd name="T41" fmla="*/ 227 h 680"/>
                  <a:gd name="T42" fmla="*/ 737 w 794"/>
                  <a:gd name="T43" fmla="*/ 170 h 680"/>
                  <a:gd name="T44" fmla="*/ 794 w 794"/>
                  <a:gd name="T45" fmla="*/ 170 h 680"/>
                  <a:gd name="T46" fmla="*/ 794 w 794"/>
                  <a:gd name="T47" fmla="*/ 113 h 680"/>
                  <a:gd name="T48" fmla="*/ 737 w 794"/>
                  <a:gd name="T49" fmla="*/ 113 h 680"/>
                  <a:gd name="T50" fmla="*/ 737 w 794"/>
                  <a:gd name="T51" fmla="*/ 57 h 680"/>
                  <a:gd name="T52" fmla="*/ 567 w 794"/>
                  <a:gd name="T53" fmla="*/ 57 h 680"/>
                  <a:gd name="T54" fmla="*/ 567 w 794"/>
                  <a:gd name="T55" fmla="*/ 113 h 680"/>
                  <a:gd name="T56" fmla="*/ 340 w 794"/>
                  <a:gd name="T57" fmla="*/ 113 h 680"/>
                  <a:gd name="T58" fmla="*/ 340 w 794"/>
                  <a:gd name="T59" fmla="*/ 57 h 680"/>
                  <a:gd name="T60" fmla="*/ 227 w 794"/>
                  <a:gd name="T61" fmla="*/ 57 h 680"/>
                  <a:gd name="T62" fmla="*/ 227 w 794"/>
                  <a:gd name="T63" fmla="*/ 0 h 680"/>
                  <a:gd name="T64" fmla="*/ 56 w 794"/>
                  <a:gd name="T65" fmla="*/ 0 h 680"/>
                  <a:gd name="T66" fmla="*/ 56 w 794"/>
                  <a:gd name="T67" fmla="*/ 113 h 680"/>
                  <a:gd name="T68" fmla="*/ 0 w 794"/>
                  <a:gd name="T69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680">
                    <a:moveTo>
                      <a:pt x="0" y="113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397"/>
                    </a:lnTo>
                    <a:lnTo>
                      <a:pt x="283" y="397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3704" y="800"/>
                <a:ext cx="908" cy="2211"/>
              </a:xfrm>
              <a:custGeom>
                <a:avLst/>
                <a:gdLst>
                  <a:gd name="T0" fmla="*/ 227 w 908"/>
                  <a:gd name="T1" fmla="*/ 2041 h 2211"/>
                  <a:gd name="T2" fmla="*/ 171 w 908"/>
                  <a:gd name="T3" fmla="*/ 1928 h 2211"/>
                  <a:gd name="T4" fmla="*/ 114 w 908"/>
                  <a:gd name="T5" fmla="*/ 1474 h 2211"/>
                  <a:gd name="T6" fmla="*/ 57 w 908"/>
                  <a:gd name="T7" fmla="*/ 1418 h 2211"/>
                  <a:gd name="T8" fmla="*/ 0 w 908"/>
                  <a:gd name="T9" fmla="*/ 1361 h 2211"/>
                  <a:gd name="T10" fmla="*/ 57 w 908"/>
                  <a:gd name="T11" fmla="*/ 1304 h 2211"/>
                  <a:gd name="T12" fmla="*/ 171 w 908"/>
                  <a:gd name="T13" fmla="*/ 1134 h 2211"/>
                  <a:gd name="T14" fmla="*/ 227 w 908"/>
                  <a:gd name="T15" fmla="*/ 1021 h 2211"/>
                  <a:gd name="T16" fmla="*/ 171 w 908"/>
                  <a:gd name="T17" fmla="*/ 964 h 2211"/>
                  <a:gd name="T18" fmla="*/ 114 w 908"/>
                  <a:gd name="T19" fmla="*/ 907 h 2211"/>
                  <a:gd name="T20" fmla="*/ 57 w 908"/>
                  <a:gd name="T21" fmla="*/ 851 h 2211"/>
                  <a:gd name="T22" fmla="*/ 0 w 908"/>
                  <a:gd name="T23" fmla="*/ 794 h 2211"/>
                  <a:gd name="T24" fmla="*/ 171 w 908"/>
                  <a:gd name="T25" fmla="*/ 680 h 2211"/>
                  <a:gd name="T26" fmla="*/ 284 w 908"/>
                  <a:gd name="T27" fmla="*/ 397 h 2211"/>
                  <a:gd name="T28" fmla="*/ 341 w 908"/>
                  <a:gd name="T29" fmla="*/ 340 h 2211"/>
                  <a:gd name="T30" fmla="*/ 397 w 908"/>
                  <a:gd name="T31" fmla="*/ 284 h 2211"/>
                  <a:gd name="T32" fmla="*/ 511 w 908"/>
                  <a:gd name="T33" fmla="*/ 170 h 2211"/>
                  <a:gd name="T34" fmla="*/ 567 w 908"/>
                  <a:gd name="T35" fmla="*/ 57 h 2211"/>
                  <a:gd name="T36" fmla="*/ 681 w 908"/>
                  <a:gd name="T37" fmla="*/ 0 h 2211"/>
                  <a:gd name="T38" fmla="*/ 738 w 908"/>
                  <a:gd name="T39" fmla="*/ 227 h 2211"/>
                  <a:gd name="T40" fmla="*/ 681 w 908"/>
                  <a:gd name="T41" fmla="*/ 284 h 2211"/>
                  <a:gd name="T42" fmla="*/ 624 w 908"/>
                  <a:gd name="T43" fmla="*/ 340 h 2211"/>
                  <a:gd name="T44" fmla="*/ 624 w 908"/>
                  <a:gd name="T45" fmla="*/ 624 h 2211"/>
                  <a:gd name="T46" fmla="*/ 738 w 908"/>
                  <a:gd name="T47" fmla="*/ 851 h 2211"/>
                  <a:gd name="T48" fmla="*/ 681 w 908"/>
                  <a:gd name="T49" fmla="*/ 907 h 2211"/>
                  <a:gd name="T50" fmla="*/ 624 w 908"/>
                  <a:gd name="T51" fmla="*/ 1077 h 2211"/>
                  <a:gd name="T52" fmla="*/ 681 w 908"/>
                  <a:gd name="T53" fmla="*/ 1191 h 2211"/>
                  <a:gd name="T54" fmla="*/ 624 w 908"/>
                  <a:gd name="T55" fmla="*/ 1247 h 2211"/>
                  <a:gd name="T56" fmla="*/ 567 w 908"/>
                  <a:gd name="T57" fmla="*/ 1304 h 2211"/>
                  <a:gd name="T58" fmla="*/ 511 w 908"/>
                  <a:gd name="T59" fmla="*/ 1361 h 2211"/>
                  <a:gd name="T60" fmla="*/ 567 w 908"/>
                  <a:gd name="T61" fmla="*/ 1418 h 2211"/>
                  <a:gd name="T62" fmla="*/ 624 w 908"/>
                  <a:gd name="T63" fmla="*/ 1474 h 2211"/>
                  <a:gd name="T64" fmla="*/ 851 w 908"/>
                  <a:gd name="T65" fmla="*/ 1588 h 2211"/>
                  <a:gd name="T66" fmla="*/ 794 w 908"/>
                  <a:gd name="T67" fmla="*/ 1758 h 2211"/>
                  <a:gd name="T68" fmla="*/ 851 w 908"/>
                  <a:gd name="T69" fmla="*/ 1871 h 2211"/>
                  <a:gd name="T70" fmla="*/ 908 w 908"/>
                  <a:gd name="T71" fmla="*/ 2098 h 2211"/>
                  <a:gd name="T72" fmla="*/ 851 w 908"/>
                  <a:gd name="T73" fmla="*/ 2155 h 2211"/>
                  <a:gd name="T74" fmla="*/ 738 w 908"/>
                  <a:gd name="T75" fmla="*/ 2211 h 2211"/>
                  <a:gd name="T76" fmla="*/ 681 w 908"/>
                  <a:gd name="T77" fmla="*/ 2155 h 2211"/>
                  <a:gd name="T78" fmla="*/ 511 w 908"/>
                  <a:gd name="T79" fmla="*/ 2211 h 2211"/>
                  <a:gd name="T80" fmla="*/ 284 w 908"/>
                  <a:gd name="T81" fmla="*/ 2155 h 2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8" h="2211">
                    <a:moveTo>
                      <a:pt x="227" y="2155"/>
                    </a:moveTo>
                    <a:lnTo>
                      <a:pt x="227" y="2041"/>
                    </a:lnTo>
                    <a:lnTo>
                      <a:pt x="171" y="2041"/>
                    </a:lnTo>
                    <a:lnTo>
                      <a:pt x="171" y="1928"/>
                    </a:lnTo>
                    <a:lnTo>
                      <a:pt x="114" y="1928"/>
                    </a:lnTo>
                    <a:lnTo>
                      <a:pt x="114" y="1474"/>
                    </a:lnTo>
                    <a:lnTo>
                      <a:pt x="57" y="1474"/>
                    </a:lnTo>
                    <a:lnTo>
                      <a:pt x="57" y="1418"/>
                    </a:lnTo>
                    <a:lnTo>
                      <a:pt x="0" y="1418"/>
                    </a:lnTo>
                    <a:lnTo>
                      <a:pt x="0" y="1361"/>
                    </a:lnTo>
                    <a:lnTo>
                      <a:pt x="57" y="1361"/>
                    </a:lnTo>
                    <a:lnTo>
                      <a:pt x="57" y="1304"/>
                    </a:lnTo>
                    <a:lnTo>
                      <a:pt x="171" y="1304"/>
                    </a:lnTo>
                    <a:lnTo>
                      <a:pt x="171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71" y="1021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94"/>
                    </a:lnTo>
                    <a:lnTo>
                      <a:pt x="171" y="794"/>
                    </a:lnTo>
                    <a:lnTo>
                      <a:pt x="171" y="680"/>
                    </a:lnTo>
                    <a:lnTo>
                      <a:pt x="284" y="68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511" y="284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738" y="0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28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738" y="624"/>
                    </a:lnTo>
                    <a:lnTo>
                      <a:pt x="738" y="851"/>
                    </a:lnTo>
                    <a:lnTo>
                      <a:pt x="681" y="851"/>
                    </a:lnTo>
                    <a:lnTo>
                      <a:pt x="681" y="907"/>
                    </a:lnTo>
                    <a:lnTo>
                      <a:pt x="624" y="907"/>
                    </a:lnTo>
                    <a:lnTo>
                      <a:pt x="624" y="1077"/>
                    </a:lnTo>
                    <a:lnTo>
                      <a:pt x="681" y="1077"/>
                    </a:lnTo>
                    <a:lnTo>
                      <a:pt x="681" y="1191"/>
                    </a:lnTo>
                    <a:lnTo>
                      <a:pt x="624" y="1191"/>
                    </a:lnTo>
                    <a:lnTo>
                      <a:pt x="624" y="1247"/>
                    </a:lnTo>
                    <a:lnTo>
                      <a:pt x="567" y="1247"/>
                    </a:lnTo>
                    <a:lnTo>
                      <a:pt x="567" y="1304"/>
                    </a:lnTo>
                    <a:lnTo>
                      <a:pt x="511" y="1304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624" y="1418"/>
                    </a:lnTo>
                    <a:lnTo>
                      <a:pt x="624" y="1474"/>
                    </a:lnTo>
                    <a:lnTo>
                      <a:pt x="851" y="1474"/>
                    </a:lnTo>
                    <a:lnTo>
                      <a:pt x="851" y="1588"/>
                    </a:lnTo>
                    <a:lnTo>
                      <a:pt x="794" y="1588"/>
                    </a:lnTo>
                    <a:lnTo>
                      <a:pt x="794" y="1758"/>
                    </a:lnTo>
                    <a:lnTo>
                      <a:pt x="851" y="1758"/>
                    </a:lnTo>
                    <a:lnTo>
                      <a:pt x="851" y="1871"/>
                    </a:lnTo>
                    <a:lnTo>
                      <a:pt x="908" y="1871"/>
                    </a:lnTo>
                    <a:lnTo>
                      <a:pt x="908" y="2098"/>
                    </a:lnTo>
                    <a:lnTo>
                      <a:pt x="851" y="2098"/>
                    </a:lnTo>
                    <a:lnTo>
                      <a:pt x="851" y="2155"/>
                    </a:lnTo>
                    <a:lnTo>
                      <a:pt x="738" y="2155"/>
                    </a:lnTo>
                    <a:lnTo>
                      <a:pt x="738" y="2211"/>
                    </a:lnTo>
                    <a:lnTo>
                      <a:pt x="681" y="2211"/>
                    </a:lnTo>
                    <a:lnTo>
                      <a:pt x="681" y="2155"/>
                    </a:lnTo>
                    <a:lnTo>
                      <a:pt x="511" y="2155"/>
                    </a:lnTo>
                    <a:lnTo>
                      <a:pt x="511" y="2211"/>
                    </a:lnTo>
                    <a:lnTo>
                      <a:pt x="284" y="2211"/>
                    </a:lnTo>
                    <a:lnTo>
                      <a:pt x="284" y="2155"/>
                    </a:lnTo>
                    <a:lnTo>
                      <a:pt x="227" y="21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2797" y="1651"/>
                <a:ext cx="1134" cy="1417"/>
              </a:xfrm>
              <a:custGeom>
                <a:avLst/>
                <a:gdLst>
                  <a:gd name="T0" fmla="*/ 114 w 1134"/>
                  <a:gd name="T1" fmla="*/ 1190 h 1417"/>
                  <a:gd name="T2" fmla="*/ 340 w 1134"/>
                  <a:gd name="T3" fmla="*/ 1190 h 1417"/>
                  <a:gd name="T4" fmla="*/ 340 w 1134"/>
                  <a:gd name="T5" fmla="*/ 1134 h 1417"/>
                  <a:gd name="T6" fmla="*/ 454 w 1134"/>
                  <a:gd name="T7" fmla="*/ 1134 h 1417"/>
                  <a:gd name="T8" fmla="*/ 454 w 1134"/>
                  <a:gd name="T9" fmla="*/ 1077 h 1417"/>
                  <a:gd name="T10" fmla="*/ 624 w 1134"/>
                  <a:gd name="T11" fmla="*/ 1077 h 1417"/>
                  <a:gd name="T12" fmla="*/ 624 w 1134"/>
                  <a:gd name="T13" fmla="*/ 1134 h 1417"/>
                  <a:gd name="T14" fmla="*/ 681 w 1134"/>
                  <a:gd name="T15" fmla="*/ 1134 h 1417"/>
                  <a:gd name="T16" fmla="*/ 681 w 1134"/>
                  <a:gd name="T17" fmla="*/ 1190 h 1417"/>
                  <a:gd name="T18" fmla="*/ 737 w 1134"/>
                  <a:gd name="T19" fmla="*/ 1190 h 1417"/>
                  <a:gd name="T20" fmla="*/ 737 w 1134"/>
                  <a:gd name="T21" fmla="*/ 1304 h 1417"/>
                  <a:gd name="T22" fmla="*/ 794 w 1134"/>
                  <a:gd name="T23" fmla="*/ 1304 h 1417"/>
                  <a:gd name="T24" fmla="*/ 794 w 1134"/>
                  <a:gd name="T25" fmla="*/ 1417 h 1417"/>
                  <a:gd name="T26" fmla="*/ 851 w 1134"/>
                  <a:gd name="T27" fmla="*/ 1417 h 1417"/>
                  <a:gd name="T28" fmla="*/ 851 w 1134"/>
                  <a:gd name="T29" fmla="*/ 1360 h 1417"/>
                  <a:gd name="T30" fmla="*/ 907 w 1134"/>
                  <a:gd name="T31" fmla="*/ 1360 h 1417"/>
                  <a:gd name="T32" fmla="*/ 907 w 1134"/>
                  <a:gd name="T33" fmla="*/ 1247 h 1417"/>
                  <a:gd name="T34" fmla="*/ 1078 w 1134"/>
                  <a:gd name="T35" fmla="*/ 1247 h 1417"/>
                  <a:gd name="T36" fmla="*/ 1078 w 1134"/>
                  <a:gd name="T37" fmla="*/ 1304 h 1417"/>
                  <a:gd name="T38" fmla="*/ 1134 w 1134"/>
                  <a:gd name="T39" fmla="*/ 1304 h 1417"/>
                  <a:gd name="T40" fmla="*/ 1134 w 1134"/>
                  <a:gd name="T41" fmla="*/ 1190 h 1417"/>
                  <a:gd name="T42" fmla="*/ 1078 w 1134"/>
                  <a:gd name="T43" fmla="*/ 1190 h 1417"/>
                  <a:gd name="T44" fmla="*/ 1078 w 1134"/>
                  <a:gd name="T45" fmla="*/ 1077 h 1417"/>
                  <a:gd name="T46" fmla="*/ 1021 w 1134"/>
                  <a:gd name="T47" fmla="*/ 1077 h 1417"/>
                  <a:gd name="T48" fmla="*/ 1021 w 1134"/>
                  <a:gd name="T49" fmla="*/ 623 h 1417"/>
                  <a:gd name="T50" fmla="*/ 964 w 1134"/>
                  <a:gd name="T51" fmla="*/ 623 h 1417"/>
                  <a:gd name="T52" fmla="*/ 964 w 1134"/>
                  <a:gd name="T53" fmla="*/ 567 h 1417"/>
                  <a:gd name="T54" fmla="*/ 907 w 1134"/>
                  <a:gd name="T55" fmla="*/ 567 h 1417"/>
                  <a:gd name="T56" fmla="*/ 907 w 1134"/>
                  <a:gd name="T57" fmla="*/ 510 h 1417"/>
                  <a:gd name="T58" fmla="*/ 964 w 1134"/>
                  <a:gd name="T59" fmla="*/ 510 h 1417"/>
                  <a:gd name="T60" fmla="*/ 964 w 1134"/>
                  <a:gd name="T61" fmla="*/ 453 h 1417"/>
                  <a:gd name="T62" fmla="*/ 1078 w 1134"/>
                  <a:gd name="T63" fmla="*/ 453 h 1417"/>
                  <a:gd name="T64" fmla="*/ 1078 w 1134"/>
                  <a:gd name="T65" fmla="*/ 283 h 1417"/>
                  <a:gd name="T66" fmla="*/ 1134 w 1134"/>
                  <a:gd name="T67" fmla="*/ 283 h 1417"/>
                  <a:gd name="T68" fmla="*/ 1134 w 1134"/>
                  <a:gd name="T69" fmla="*/ 170 h 1417"/>
                  <a:gd name="T70" fmla="*/ 1078 w 1134"/>
                  <a:gd name="T71" fmla="*/ 170 h 1417"/>
                  <a:gd name="T72" fmla="*/ 1078 w 1134"/>
                  <a:gd name="T73" fmla="*/ 113 h 1417"/>
                  <a:gd name="T74" fmla="*/ 1021 w 1134"/>
                  <a:gd name="T75" fmla="*/ 113 h 1417"/>
                  <a:gd name="T76" fmla="*/ 1021 w 1134"/>
                  <a:gd name="T77" fmla="*/ 226 h 1417"/>
                  <a:gd name="T78" fmla="*/ 737 w 1134"/>
                  <a:gd name="T79" fmla="*/ 226 h 1417"/>
                  <a:gd name="T80" fmla="*/ 737 w 1134"/>
                  <a:gd name="T81" fmla="*/ 170 h 1417"/>
                  <a:gd name="T82" fmla="*/ 624 w 1134"/>
                  <a:gd name="T83" fmla="*/ 170 h 1417"/>
                  <a:gd name="T84" fmla="*/ 624 w 1134"/>
                  <a:gd name="T85" fmla="*/ 113 h 1417"/>
                  <a:gd name="T86" fmla="*/ 567 w 1134"/>
                  <a:gd name="T87" fmla="*/ 113 h 1417"/>
                  <a:gd name="T88" fmla="*/ 567 w 1134"/>
                  <a:gd name="T89" fmla="*/ 56 h 1417"/>
                  <a:gd name="T90" fmla="*/ 511 w 1134"/>
                  <a:gd name="T91" fmla="*/ 56 h 1417"/>
                  <a:gd name="T92" fmla="*/ 511 w 1134"/>
                  <a:gd name="T93" fmla="*/ 0 h 1417"/>
                  <a:gd name="T94" fmla="*/ 454 w 1134"/>
                  <a:gd name="T95" fmla="*/ 0 h 1417"/>
                  <a:gd name="T96" fmla="*/ 454 w 1134"/>
                  <a:gd name="T97" fmla="*/ 56 h 1417"/>
                  <a:gd name="T98" fmla="*/ 284 w 1134"/>
                  <a:gd name="T99" fmla="*/ 56 h 1417"/>
                  <a:gd name="T100" fmla="*/ 284 w 1134"/>
                  <a:gd name="T101" fmla="*/ 113 h 1417"/>
                  <a:gd name="T102" fmla="*/ 114 w 1134"/>
                  <a:gd name="T103" fmla="*/ 113 h 1417"/>
                  <a:gd name="T104" fmla="*/ 114 w 1134"/>
                  <a:gd name="T105" fmla="*/ 170 h 1417"/>
                  <a:gd name="T106" fmla="*/ 0 w 1134"/>
                  <a:gd name="T107" fmla="*/ 170 h 1417"/>
                  <a:gd name="T108" fmla="*/ 0 w 1134"/>
                  <a:gd name="T109" fmla="*/ 340 h 1417"/>
                  <a:gd name="T110" fmla="*/ 57 w 1134"/>
                  <a:gd name="T111" fmla="*/ 340 h 1417"/>
                  <a:gd name="T112" fmla="*/ 57 w 1134"/>
                  <a:gd name="T113" fmla="*/ 623 h 1417"/>
                  <a:gd name="T114" fmla="*/ 114 w 1134"/>
                  <a:gd name="T115" fmla="*/ 623 h 1417"/>
                  <a:gd name="T116" fmla="*/ 114 w 1134"/>
                  <a:gd name="T117" fmla="*/ 119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417">
                    <a:moveTo>
                      <a:pt x="114" y="1190"/>
                    </a:moveTo>
                    <a:lnTo>
                      <a:pt x="340" y="1190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077"/>
                    </a:lnTo>
                    <a:lnTo>
                      <a:pt x="624" y="1077"/>
                    </a:lnTo>
                    <a:lnTo>
                      <a:pt x="624" y="1134"/>
                    </a:lnTo>
                    <a:lnTo>
                      <a:pt x="681" y="1134"/>
                    </a:lnTo>
                    <a:lnTo>
                      <a:pt x="681" y="1190"/>
                    </a:lnTo>
                    <a:lnTo>
                      <a:pt x="737" y="1190"/>
                    </a:lnTo>
                    <a:lnTo>
                      <a:pt x="737" y="1304"/>
                    </a:lnTo>
                    <a:lnTo>
                      <a:pt x="794" y="1304"/>
                    </a:lnTo>
                    <a:lnTo>
                      <a:pt x="794" y="1417"/>
                    </a:lnTo>
                    <a:lnTo>
                      <a:pt x="851" y="1417"/>
                    </a:lnTo>
                    <a:lnTo>
                      <a:pt x="851" y="1360"/>
                    </a:lnTo>
                    <a:lnTo>
                      <a:pt x="907" y="1360"/>
                    </a:lnTo>
                    <a:lnTo>
                      <a:pt x="907" y="1247"/>
                    </a:lnTo>
                    <a:lnTo>
                      <a:pt x="1078" y="1247"/>
                    </a:lnTo>
                    <a:lnTo>
                      <a:pt x="1078" y="1304"/>
                    </a:lnTo>
                    <a:lnTo>
                      <a:pt x="1134" y="1304"/>
                    </a:lnTo>
                    <a:lnTo>
                      <a:pt x="1134" y="1190"/>
                    </a:lnTo>
                    <a:lnTo>
                      <a:pt x="1078" y="1190"/>
                    </a:lnTo>
                    <a:lnTo>
                      <a:pt x="1078" y="1077"/>
                    </a:lnTo>
                    <a:lnTo>
                      <a:pt x="1021" y="107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78" y="453"/>
                    </a:lnTo>
                    <a:lnTo>
                      <a:pt x="1078" y="283"/>
                    </a:lnTo>
                    <a:lnTo>
                      <a:pt x="1134" y="283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113"/>
                    </a:lnTo>
                    <a:lnTo>
                      <a:pt x="1021" y="113"/>
                    </a:lnTo>
                    <a:lnTo>
                      <a:pt x="1021" y="226"/>
                    </a:lnTo>
                    <a:lnTo>
                      <a:pt x="737" y="226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119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2911" y="403"/>
                <a:ext cx="1077" cy="1474"/>
              </a:xfrm>
              <a:custGeom>
                <a:avLst/>
                <a:gdLst>
                  <a:gd name="T0" fmla="*/ 170 w 1077"/>
                  <a:gd name="T1" fmla="*/ 1304 h 1474"/>
                  <a:gd name="T2" fmla="*/ 170 w 1077"/>
                  <a:gd name="T3" fmla="*/ 1191 h 1474"/>
                  <a:gd name="T4" fmla="*/ 113 w 1077"/>
                  <a:gd name="T5" fmla="*/ 1191 h 1474"/>
                  <a:gd name="T6" fmla="*/ 113 w 1077"/>
                  <a:gd name="T7" fmla="*/ 1077 h 1474"/>
                  <a:gd name="T8" fmla="*/ 56 w 1077"/>
                  <a:gd name="T9" fmla="*/ 1077 h 1474"/>
                  <a:gd name="T10" fmla="*/ 56 w 1077"/>
                  <a:gd name="T11" fmla="*/ 227 h 1474"/>
                  <a:gd name="T12" fmla="*/ 0 w 1077"/>
                  <a:gd name="T13" fmla="*/ 227 h 1474"/>
                  <a:gd name="T14" fmla="*/ 0 w 1077"/>
                  <a:gd name="T15" fmla="*/ 0 h 1474"/>
                  <a:gd name="T16" fmla="*/ 283 w 1077"/>
                  <a:gd name="T17" fmla="*/ 0 h 1474"/>
                  <a:gd name="T18" fmla="*/ 283 w 1077"/>
                  <a:gd name="T19" fmla="*/ 57 h 1474"/>
                  <a:gd name="T20" fmla="*/ 340 w 1077"/>
                  <a:gd name="T21" fmla="*/ 57 h 1474"/>
                  <a:gd name="T22" fmla="*/ 340 w 1077"/>
                  <a:gd name="T23" fmla="*/ 227 h 1474"/>
                  <a:gd name="T24" fmla="*/ 453 w 1077"/>
                  <a:gd name="T25" fmla="*/ 227 h 1474"/>
                  <a:gd name="T26" fmla="*/ 453 w 1077"/>
                  <a:gd name="T27" fmla="*/ 284 h 1474"/>
                  <a:gd name="T28" fmla="*/ 623 w 1077"/>
                  <a:gd name="T29" fmla="*/ 284 h 1474"/>
                  <a:gd name="T30" fmla="*/ 623 w 1077"/>
                  <a:gd name="T31" fmla="*/ 567 h 1474"/>
                  <a:gd name="T32" fmla="*/ 850 w 1077"/>
                  <a:gd name="T33" fmla="*/ 567 h 1474"/>
                  <a:gd name="T34" fmla="*/ 850 w 1077"/>
                  <a:gd name="T35" fmla="*/ 681 h 1474"/>
                  <a:gd name="T36" fmla="*/ 964 w 1077"/>
                  <a:gd name="T37" fmla="*/ 681 h 1474"/>
                  <a:gd name="T38" fmla="*/ 964 w 1077"/>
                  <a:gd name="T39" fmla="*/ 737 h 1474"/>
                  <a:gd name="T40" fmla="*/ 1020 w 1077"/>
                  <a:gd name="T41" fmla="*/ 737 h 1474"/>
                  <a:gd name="T42" fmla="*/ 1020 w 1077"/>
                  <a:gd name="T43" fmla="*/ 794 h 1474"/>
                  <a:gd name="T44" fmla="*/ 1077 w 1077"/>
                  <a:gd name="T45" fmla="*/ 794 h 1474"/>
                  <a:gd name="T46" fmla="*/ 1077 w 1077"/>
                  <a:gd name="T47" fmla="*/ 1077 h 1474"/>
                  <a:gd name="T48" fmla="*/ 1020 w 1077"/>
                  <a:gd name="T49" fmla="*/ 1077 h 1474"/>
                  <a:gd name="T50" fmla="*/ 964 w 1077"/>
                  <a:gd name="T51" fmla="*/ 1077 h 1474"/>
                  <a:gd name="T52" fmla="*/ 964 w 1077"/>
                  <a:gd name="T53" fmla="*/ 1191 h 1474"/>
                  <a:gd name="T54" fmla="*/ 793 w 1077"/>
                  <a:gd name="T55" fmla="*/ 1191 h 1474"/>
                  <a:gd name="T56" fmla="*/ 793 w 1077"/>
                  <a:gd name="T57" fmla="*/ 1248 h 1474"/>
                  <a:gd name="T58" fmla="*/ 850 w 1077"/>
                  <a:gd name="T59" fmla="*/ 1248 h 1474"/>
                  <a:gd name="T60" fmla="*/ 850 w 1077"/>
                  <a:gd name="T61" fmla="*/ 1304 h 1474"/>
                  <a:gd name="T62" fmla="*/ 907 w 1077"/>
                  <a:gd name="T63" fmla="*/ 1304 h 1474"/>
                  <a:gd name="T64" fmla="*/ 907 w 1077"/>
                  <a:gd name="T65" fmla="*/ 1474 h 1474"/>
                  <a:gd name="T66" fmla="*/ 623 w 1077"/>
                  <a:gd name="T67" fmla="*/ 1474 h 1474"/>
                  <a:gd name="T68" fmla="*/ 623 w 1077"/>
                  <a:gd name="T69" fmla="*/ 1418 h 1474"/>
                  <a:gd name="T70" fmla="*/ 510 w 1077"/>
                  <a:gd name="T71" fmla="*/ 1418 h 1474"/>
                  <a:gd name="T72" fmla="*/ 510 w 1077"/>
                  <a:gd name="T73" fmla="*/ 1361 h 1474"/>
                  <a:gd name="T74" fmla="*/ 453 w 1077"/>
                  <a:gd name="T75" fmla="*/ 1361 h 1474"/>
                  <a:gd name="T76" fmla="*/ 453 w 1077"/>
                  <a:gd name="T77" fmla="*/ 1304 h 1474"/>
                  <a:gd name="T78" fmla="*/ 397 w 1077"/>
                  <a:gd name="T79" fmla="*/ 1304 h 1474"/>
                  <a:gd name="T80" fmla="*/ 397 w 1077"/>
                  <a:gd name="T81" fmla="*/ 1248 h 1474"/>
                  <a:gd name="T82" fmla="*/ 340 w 1077"/>
                  <a:gd name="T83" fmla="*/ 1248 h 1474"/>
                  <a:gd name="T84" fmla="*/ 340 w 1077"/>
                  <a:gd name="T85" fmla="*/ 1304 h 1474"/>
                  <a:gd name="T86" fmla="*/ 170 w 1077"/>
                  <a:gd name="T87" fmla="*/ 130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7" h="1474">
                    <a:moveTo>
                      <a:pt x="170" y="1304"/>
                    </a:moveTo>
                    <a:lnTo>
                      <a:pt x="170" y="1191"/>
                    </a:lnTo>
                    <a:lnTo>
                      <a:pt x="113" y="1191"/>
                    </a:lnTo>
                    <a:lnTo>
                      <a:pt x="113" y="1077"/>
                    </a:lnTo>
                    <a:lnTo>
                      <a:pt x="56" y="107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623" y="284"/>
                    </a:lnTo>
                    <a:lnTo>
                      <a:pt x="623" y="567"/>
                    </a:lnTo>
                    <a:lnTo>
                      <a:pt x="850" y="567"/>
                    </a:lnTo>
                    <a:lnTo>
                      <a:pt x="850" y="681"/>
                    </a:lnTo>
                    <a:lnTo>
                      <a:pt x="964" y="681"/>
                    </a:lnTo>
                    <a:lnTo>
                      <a:pt x="964" y="737"/>
                    </a:lnTo>
                    <a:lnTo>
                      <a:pt x="1020" y="737"/>
                    </a:lnTo>
                    <a:lnTo>
                      <a:pt x="1020" y="794"/>
                    </a:lnTo>
                    <a:lnTo>
                      <a:pt x="1077" y="794"/>
                    </a:lnTo>
                    <a:lnTo>
                      <a:pt x="1077" y="1077"/>
                    </a:lnTo>
                    <a:lnTo>
                      <a:pt x="1020" y="1077"/>
                    </a:lnTo>
                    <a:lnTo>
                      <a:pt x="964" y="1077"/>
                    </a:lnTo>
                    <a:lnTo>
                      <a:pt x="964" y="1191"/>
                    </a:lnTo>
                    <a:lnTo>
                      <a:pt x="793" y="1191"/>
                    </a:lnTo>
                    <a:lnTo>
                      <a:pt x="793" y="1248"/>
                    </a:lnTo>
                    <a:lnTo>
                      <a:pt x="850" y="1248"/>
                    </a:lnTo>
                    <a:lnTo>
                      <a:pt x="850" y="1304"/>
                    </a:lnTo>
                    <a:lnTo>
                      <a:pt x="907" y="1304"/>
                    </a:lnTo>
                    <a:lnTo>
                      <a:pt x="907" y="1474"/>
                    </a:lnTo>
                    <a:lnTo>
                      <a:pt x="623" y="1474"/>
                    </a:lnTo>
                    <a:lnTo>
                      <a:pt x="623" y="1418"/>
                    </a:lnTo>
                    <a:lnTo>
                      <a:pt x="510" y="1418"/>
                    </a:lnTo>
                    <a:lnTo>
                      <a:pt x="510" y="1361"/>
                    </a:lnTo>
                    <a:lnTo>
                      <a:pt x="453" y="1361"/>
                    </a:lnTo>
                    <a:lnTo>
                      <a:pt x="453" y="1304"/>
                    </a:lnTo>
                    <a:lnTo>
                      <a:pt x="397" y="1304"/>
                    </a:lnTo>
                    <a:lnTo>
                      <a:pt x="397" y="1248"/>
                    </a:lnTo>
                    <a:lnTo>
                      <a:pt x="340" y="1248"/>
                    </a:lnTo>
                    <a:lnTo>
                      <a:pt x="340" y="1304"/>
                    </a:lnTo>
                    <a:lnTo>
                      <a:pt x="17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4328" y="743"/>
                <a:ext cx="907" cy="1078"/>
              </a:xfrm>
              <a:custGeom>
                <a:avLst/>
                <a:gdLst>
                  <a:gd name="T0" fmla="*/ 851 w 907"/>
                  <a:gd name="T1" fmla="*/ 1078 h 1078"/>
                  <a:gd name="T2" fmla="*/ 624 w 907"/>
                  <a:gd name="T3" fmla="*/ 1078 h 1078"/>
                  <a:gd name="T4" fmla="*/ 624 w 907"/>
                  <a:gd name="T5" fmla="*/ 1021 h 1078"/>
                  <a:gd name="T6" fmla="*/ 340 w 907"/>
                  <a:gd name="T7" fmla="*/ 1021 h 1078"/>
                  <a:gd name="T8" fmla="*/ 340 w 907"/>
                  <a:gd name="T9" fmla="*/ 1078 h 1078"/>
                  <a:gd name="T10" fmla="*/ 284 w 907"/>
                  <a:gd name="T11" fmla="*/ 1078 h 1078"/>
                  <a:gd name="T12" fmla="*/ 284 w 907"/>
                  <a:gd name="T13" fmla="*/ 1021 h 1078"/>
                  <a:gd name="T14" fmla="*/ 114 w 907"/>
                  <a:gd name="T15" fmla="*/ 1021 h 1078"/>
                  <a:gd name="T16" fmla="*/ 114 w 907"/>
                  <a:gd name="T17" fmla="*/ 964 h 1078"/>
                  <a:gd name="T18" fmla="*/ 57 w 907"/>
                  <a:gd name="T19" fmla="*/ 964 h 1078"/>
                  <a:gd name="T20" fmla="*/ 57 w 907"/>
                  <a:gd name="T21" fmla="*/ 908 h 1078"/>
                  <a:gd name="T22" fmla="*/ 114 w 907"/>
                  <a:gd name="T23" fmla="*/ 908 h 1078"/>
                  <a:gd name="T24" fmla="*/ 114 w 907"/>
                  <a:gd name="T25" fmla="*/ 681 h 1078"/>
                  <a:gd name="T26" fmla="*/ 0 w 907"/>
                  <a:gd name="T27" fmla="*/ 681 h 1078"/>
                  <a:gd name="T28" fmla="*/ 0 w 907"/>
                  <a:gd name="T29" fmla="*/ 397 h 1078"/>
                  <a:gd name="T30" fmla="*/ 57 w 907"/>
                  <a:gd name="T31" fmla="*/ 397 h 1078"/>
                  <a:gd name="T32" fmla="*/ 57 w 907"/>
                  <a:gd name="T33" fmla="*/ 284 h 1078"/>
                  <a:gd name="T34" fmla="*/ 114 w 907"/>
                  <a:gd name="T35" fmla="*/ 284 h 1078"/>
                  <a:gd name="T36" fmla="*/ 114 w 907"/>
                  <a:gd name="T37" fmla="*/ 57 h 1078"/>
                  <a:gd name="T38" fmla="*/ 227 w 907"/>
                  <a:gd name="T39" fmla="*/ 57 h 1078"/>
                  <a:gd name="T40" fmla="*/ 227 w 907"/>
                  <a:gd name="T41" fmla="*/ 0 h 1078"/>
                  <a:gd name="T42" fmla="*/ 284 w 907"/>
                  <a:gd name="T43" fmla="*/ 0 h 1078"/>
                  <a:gd name="T44" fmla="*/ 284 w 907"/>
                  <a:gd name="T45" fmla="*/ 114 h 1078"/>
                  <a:gd name="T46" fmla="*/ 340 w 907"/>
                  <a:gd name="T47" fmla="*/ 114 h 1078"/>
                  <a:gd name="T48" fmla="*/ 340 w 907"/>
                  <a:gd name="T49" fmla="*/ 170 h 1078"/>
                  <a:gd name="T50" fmla="*/ 454 w 907"/>
                  <a:gd name="T51" fmla="*/ 170 h 1078"/>
                  <a:gd name="T52" fmla="*/ 454 w 907"/>
                  <a:gd name="T53" fmla="*/ 227 h 1078"/>
                  <a:gd name="T54" fmla="*/ 510 w 907"/>
                  <a:gd name="T55" fmla="*/ 227 h 1078"/>
                  <a:gd name="T56" fmla="*/ 510 w 907"/>
                  <a:gd name="T57" fmla="*/ 284 h 1078"/>
                  <a:gd name="T58" fmla="*/ 510 w 907"/>
                  <a:gd name="T59" fmla="*/ 341 h 1078"/>
                  <a:gd name="T60" fmla="*/ 567 w 907"/>
                  <a:gd name="T61" fmla="*/ 341 h 1078"/>
                  <a:gd name="T62" fmla="*/ 567 w 907"/>
                  <a:gd name="T63" fmla="*/ 397 h 1078"/>
                  <a:gd name="T64" fmla="*/ 681 w 907"/>
                  <a:gd name="T65" fmla="*/ 397 h 1078"/>
                  <a:gd name="T66" fmla="*/ 681 w 907"/>
                  <a:gd name="T67" fmla="*/ 454 h 1078"/>
                  <a:gd name="T68" fmla="*/ 624 w 907"/>
                  <a:gd name="T69" fmla="*/ 454 h 1078"/>
                  <a:gd name="T70" fmla="*/ 624 w 907"/>
                  <a:gd name="T71" fmla="*/ 567 h 1078"/>
                  <a:gd name="T72" fmla="*/ 510 w 907"/>
                  <a:gd name="T73" fmla="*/ 567 h 1078"/>
                  <a:gd name="T74" fmla="*/ 510 w 907"/>
                  <a:gd name="T75" fmla="*/ 624 h 1078"/>
                  <a:gd name="T76" fmla="*/ 624 w 907"/>
                  <a:gd name="T77" fmla="*/ 624 h 1078"/>
                  <a:gd name="T78" fmla="*/ 624 w 907"/>
                  <a:gd name="T79" fmla="*/ 681 h 1078"/>
                  <a:gd name="T80" fmla="*/ 681 w 907"/>
                  <a:gd name="T81" fmla="*/ 681 h 1078"/>
                  <a:gd name="T82" fmla="*/ 681 w 907"/>
                  <a:gd name="T83" fmla="*/ 737 h 1078"/>
                  <a:gd name="T84" fmla="*/ 907 w 907"/>
                  <a:gd name="T85" fmla="*/ 737 h 1078"/>
                  <a:gd name="T86" fmla="*/ 907 w 907"/>
                  <a:gd name="T87" fmla="*/ 964 h 1078"/>
                  <a:gd name="T88" fmla="*/ 907 w 907"/>
                  <a:gd name="T89" fmla="*/ 1021 h 1078"/>
                  <a:gd name="T90" fmla="*/ 851 w 907"/>
                  <a:gd name="T91" fmla="*/ 1021 h 1078"/>
                  <a:gd name="T92" fmla="*/ 851 w 907"/>
                  <a:gd name="T93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07" h="1078">
                    <a:moveTo>
                      <a:pt x="851" y="1078"/>
                    </a:moveTo>
                    <a:lnTo>
                      <a:pt x="624" y="1078"/>
                    </a:lnTo>
                    <a:lnTo>
                      <a:pt x="624" y="1021"/>
                    </a:lnTo>
                    <a:lnTo>
                      <a:pt x="340" y="1021"/>
                    </a:lnTo>
                    <a:lnTo>
                      <a:pt x="340" y="1078"/>
                    </a:lnTo>
                    <a:lnTo>
                      <a:pt x="284" y="1078"/>
                    </a:lnTo>
                    <a:lnTo>
                      <a:pt x="284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908"/>
                    </a:lnTo>
                    <a:lnTo>
                      <a:pt x="114" y="908"/>
                    </a:lnTo>
                    <a:lnTo>
                      <a:pt x="114" y="681"/>
                    </a:lnTo>
                    <a:lnTo>
                      <a:pt x="0" y="681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510" y="341"/>
                    </a:lnTo>
                    <a:lnTo>
                      <a:pt x="567" y="341"/>
                    </a:lnTo>
                    <a:lnTo>
                      <a:pt x="567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681" y="681"/>
                    </a:lnTo>
                    <a:lnTo>
                      <a:pt x="681" y="737"/>
                    </a:lnTo>
                    <a:lnTo>
                      <a:pt x="907" y="737"/>
                    </a:lnTo>
                    <a:lnTo>
                      <a:pt x="907" y="964"/>
                    </a:lnTo>
                    <a:lnTo>
                      <a:pt x="907" y="1021"/>
                    </a:lnTo>
                    <a:lnTo>
                      <a:pt x="851" y="1021"/>
                    </a:lnTo>
                    <a:lnTo>
                      <a:pt x="851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4215" y="1707"/>
                <a:ext cx="964" cy="1418"/>
              </a:xfrm>
              <a:custGeom>
                <a:avLst/>
                <a:gdLst>
                  <a:gd name="T0" fmla="*/ 510 w 964"/>
                  <a:gd name="T1" fmla="*/ 1418 h 1418"/>
                  <a:gd name="T2" fmla="*/ 397 w 964"/>
                  <a:gd name="T3" fmla="*/ 1418 h 1418"/>
                  <a:gd name="T4" fmla="*/ 397 w 964"/>
                  <a:gd name="T5" fmla="*/ 1361 h 1418"/>
                  <a:gd name="T6" fmla="*/ 340 w 964"/>
                  <a:gd name="T7" fmla="*/ 1361 h 1418"/>
                  <a:gd name="T8" fmla="*/ 340 w 964"/>
                  <a:gd name="T9" fmla="*/ 1304 h 1418"/>
                  <a:gd name="T10" fmla="*/ 227 w 964"/>
                  <a:gd name="T11" fmla="*/ 1304 h 1418"/>
                  <a:gd name="T12" fmla="*/ 227 w 964"/>
                  <a:gd name="T13" fmla="*/ 1248 h 1418"/>
                  <a:gd name="T14" fmla="*/ 340 w 964"/>
                  <a:gd name="T15" fmla="*/ 1248 h 1418"/>
                  <a:gd name="T16" fmla="*/ 340 w 964"/>
                  <a:gd name="T17" fmla="*/ 1191 h 1418"/>
                  <a:gd name="T18" fmla="*/ 397 w 964"/>
                  <a:gd name="T19" fmla="*/ 1191 h 1418"/>
                  <a:gd name="T20" fmla="*/ 397 w 964"/>
                  <a:gd name="T21" fmla="*/ 964 h 1418"/>
                  <a:gd name="T22" fmla="*/ 340 w 964"/>
                  <a:gd name="T23" fmla="*/ 964 h 1418"/>
                  <a:gd name="T24" fmla="*/ 340 w 964"/>
                  <a:gd name="T25" fmla="*/ 851 h 1418"/>
                  <a:gd name="T26" fmla="*/ 283 w 964"/>
                  <a:gd name="T27" fmla="*/ 851 h 1418"/>
                  <a:gd name="T28" fmla="*/ 283 w 964"/>
                  <a:gd name="T29" fmla="*/ 681 h 1418"/>
                  <a:gd name="T30" fmla="*/ 340 w 964"/>
                  <a:gd name="T31" fmla="*/ 681 h 1418"/>
                  <a:gd name="T32" fmla="*/ 340 w 964"/>
                  <a:gd name="T33" fmla="*/ 567 h 1418"/>
                  <a:gd name="T34" fmla="*/ 113 w 964"/>
                  <a:gd name="T35" fmla="*/ 567 h 1418"/>
                  <a:gd name="T36" fmla="*/ 113 w 964"/>
                  <a:gd name="T37" fmla="*/ 511 h 1418"/>
                  <a:gd name="T38" fmla="*/ 56 w 964"/>
                  <a:gd name="T39" fmla="*/ 511 h 1418"/>
                  <a:gd name="T40" fmla="*/ 56 w 964"/>
                  <a:gd name="T41" fmla="*/ 454 h 1418"/>
                  <a:gd name="T42" fmla="*/ 0 w 964"/>
                  <a:gd name="T43" fmla="*/ 454 h 1418"/>
                  <a:gd name="T44" fmla="*/ 0 w 964"/>
                  <a:gd name="T45" fmla="*/ 397 h 1418"/>
                  <a:gd name="T46" fmla="*/ 56 w 964"/>
                  <a:gd name="T47" fmla="*/ 397 h 1418"/>
                  <a:gd name="T48" fmla="*/ 56 w 964"/>
                  <a:gd name="T49" fmla="*/ 340 h 1418"/>
                  <a:gd name="T50" fmla="*/ 113 w 964"/>
                  <a:gd name="T51" fmla="*/ 340 h 1418"/>
                  <a:gd name="T52" fmla="*/ 113 w 964"/>
                  <a:gd name="T53" fmla="*/ 284 h 1418"/>
                  <a:gd name="T54" fmla="*/ 170 w 964"/>
                  <a:gd name="T55" fmla="*/ 284 h 1418"/>
                  <a:gd name="T56" fmla="*/ 170 w 964"/>
                  <a:gd name="T57" fmla="*/ 170 h 1418"/>
                  <a:gd name="T58" fmla="*/ 113 w 964"/>
                  <a:gd name="T59" fmla="*/ 170 h 1418"/>
                  <a:gd name="T60" fmla="*/ 113 w 964"/>
                  <a:gd name="T61" fmla="*/ 0 h 1418"/>
                  <a:gd name="T62" fmla="*/ 227 w 964"/>
                  <a:gd name="T63" fmla="*/ 0 h 1418"/>
                  <a:gd name="T64" fmla="*/ 227 w 964"/>
                  <a:gd name="T65" fmla="*/ 57 h 1418"/>
                  <a:gd name="T66" fmla="*/ 397 w 964"/>
                  <a:gd name="T67" fmla="*/ 57 h 1418"/>
                  <a:gd name="T68" fmla="*/ 397 w 964"/>
                  <a:gd name="T69" fmla="*/ 114 h 1418"/>
                  <a:gd name="T70" fmla="*/ 453 w 964"/>
                  <a:gd name="T71" fmla="*/ 114 h 1418"/>
                  <a:gd name="T72" fmla="*/ 453 w 964"/>
                  <a:gd name="T73" fmla="*/ 57 h 1418"/>
                  <a:gd name="T74" fmla="*/ 737 w 964"/>
                  <a:gd name="T75" fmla="*/ 57 h 1418"/>
                  <a:gd name="T76" fmla="*/ 737 w 964"/>
                  <a:gd name="T77" fmla="*/ 114 h 1418"/>
                  <a:gd name="T78" fmla="*/ 964 w 964"/>
                  <a:gd name="T79" fmla="*/ 114 h 1418"/>
                  <a:gd name="T80" fmla="*/ 964 w 964"/>
                  <a:gd name="T81" fmla="*/ 340 h 1418"/>
                  <a:gd name="T82" fmla="*/ 907 w 964"/>
                  <a:gd name="T83" fmla="*/ 340 h 1418"/>
                  <a:gd name="T84" fmla="*/ 907 w 964"/>
                  <a:gd name="T85" fmla="*/ 397 h 1418"/>
                  <a:gd name="T86" fmla="*/ 850 w 964"/>
                  <a:gd name="T87" fmla="*/ 397 h 1418"/>
                  <a:gd name="T88" fmla="*/ 850 w 964"/>
                  <a:gd name="T89" fmla="*/ 567 h 1418"/>
                  <a:gd name="T90" fmla="*/ 794 w 964"/>
                  <a:gd name="T91" fmla="*/ 567 h 1418"/>
                  <a:gd name="T92" fmla="*/ 794 w 964"/>
                  <a:gd name="T93" fmla="*/ 624 h 1418"/>
                  <a:gd name="T94" fmla="*/ 794 w 964"/>
                  <a:gd name="T95" fmla="*/ 681 h 1418"/>
                  <a:gd name="T96" fmla="*/ 737 w 964"/>
                  <a:gd name="T97" fmla="*/ 681 h 1418"/>
                  <a:gd name="T98" fmla="*/ 737 w 964"/>
                  <a:gd name="T99" fmla="*/ 794 h 1418"/>
                  <a:gd name="T100" fmla="*/ 680 w 964"/>
                  <a:gd name="T101" fmla="*/ 794 h 1418"/>
                  <a:gd name="T102" fmla="*/ 680 w 964"/>
                  <a:gd name="T103" fmla="*/ 851 h 1418"/>
                  <a:gd name="T104" fmla="*/ 623 w 964"/>
                  <a:gd name="T105" fmla="*/ 851 h 1418"/>
                  <a:gd name="T106" fmla="*/ 623 w 964"/>
                  <a:gd name="T107" fmla="*/ 1078 h 1418"/>
                  <a:gd name="T108" fmla="*/ 567 w 964"/>
                  <a:gd name="T109" fmla="*/ 1078 h 1418"/>
                  <a:gd name="T110" fmla="*/ 567 w 964"/>
                  <a:gd name="T111" fmla="*/ 1304 h 1418"/>
                  <a:gd name="T112" fmla="*/ 510 w 964"/>
                  <a:gd name="T113" fmla="*/ 1304 h 1418"/>
                  <a:gd name="T114" fmla="*/ 510 w 964"/>
                  <a:gd name="T115" fmla="*/ 14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4" h="1418">
                    <a:moveTo>
                      <a:pt x="510" y="1418"/>
                    </a:moveTo>
                    <a:lnTo>
                      <a:pt x="397" y="1418"/>
                    </a:lnTo>
                    <a:lnTo>
                      <a:pt x="397" y="1361"/>
                    </a:lnTo>
                    <a:lnTo>
                      <a:pt x="340" y="1361"/>
                    </a:lnTo>
                    <a:lnTo>
                      <a:pt x="340" y="1304"/>
                    </a:lnTo>
                    <a:lnTo>
                      <a:pt x="227" y="1304"/>
                    </a:lnTo>
                    <a:lnTo>
                      <a:pt x="227" y="1248"/>
                    </a:lnTo>
                    <a:lnTo>
                      <a:pt x="340" y="1248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56" y="511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964" y="114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94" y="681"/>
                    </a:lnTo>
                    <a:lnTo>
                      <a:pt x="737" y="681"/>
                    </a:lnTo>
                    <a:lnTo>
                      <a:pt x="737" y="794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623" y="851"/>
                    </a:lnTo>
                    <a:lnTo>
                      <a:pt x="623" y="1078"/>
                    </a:lnTo>
                    <a:lnTo>
                      <a:pt x="567" y="1078"/>
                    </a:lnTo>
                    <a:lnTo>
                      <a:pt x="567" y="1304"/>
                    </a:lnTo>
                    <a:lnTo>
                      <a:pt x="510" y="1304"/>
                    </a:lnTo>
                    <a:lnTo>
                      <a:pt x="510" y="141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4" name="Freeform 310"/>
              <p:cNvSpPr>
                <a:spLocks/>
              </p:cNvSpPr>
              <p:nvPr/>
            </p:nvSpPr>
            <p:spPr bwMode="auto">
              <a:xfrm>
                <a:off x="4442" y="346"/>
                <a:ext cx="1190" cy="1134"/>
              </a:xfrm>
              <a:custGeom>
                <a:avLst/>
                <a:gdLst>
                  <a:gd name="T0" fmla="*/ 850 w 1190"/>
                  <a:gd name="T1" fmla="*/ 1134 h 1134"/>
                  <a:gd name="T2" fmla="*/ 567 w 1190"/>
                  <a:gd name="T3" fmla="*/ 1134 h 1134"/>
                  <a:gd name="T4" fmla="*/ 567 w 1190"/>
                  <a:gd name="T5" fmla="*/ 1078 h 1134"/>
                  <a:gd name="T6" fmla="*/ 510 w 1190"/>
                  <a:gd name="T7" fmla="*/ 1078 h 1134"/>
                  <a:gd name="T8" fmla="*/ 510 w 1190"/>
                  <a:gd name="T9" fmla="*/ 1021 h 1134"/>
                  <a:gd name="T10" fmla="*/ 396 w 1190"/>
                  <a:gd name="T11" fmla="*/ 1021 h 1134"/>
                  <a:gd name="T12" fmla="*/ 396 w 1190"/>
                  <a:gd name="T13" fmla="*/ 964 h 1134"/>
                  <a:gd name="T14" fmla="*/ 510 w 1190"/>
                  <a:gd name="T15" fmla="*/ 964 h 1134"/>
                  <a:gd name="T16" fmla="*/ 510 w 1190"/>
                  <a:gd name="T17" fmla="*/ 851 h 1134"/>
                  <a:gd name="T18" fmla="*/ 567 w 1190"/>
                  <a:gd name="T19" fmla="*/ 851 h 1134"/>
                  <a:gd name="T20" fmla="*/ 567 w 1190"/>
                  <a:gd name="T21" fmla="*/ 794 h 1134"/>
                  <a:gd name="T22" fmla="*/ 453 w 1190"/>
                  <a:gd name="T23" fmla="*/ 794 h 1134"/>
                  <a:gd name="T24" fmla="*/ 453 w 1190"/>
                  <a:gd name="T25" fmla="*/ 738 h 1134"/>
                  <a:gd name="T26" fmla="*/ 396 w 1190"/>
                  <a:gd name="T27" fmla="*/ 738 h 1134"/>
                  <a:gd name="T28" fmla="*/ 396 w 1190"/>
                  <a:gd name="T29" fmla="*/ 624 h 1134"/>
                  <a:gd name="T30" fmla="*/ 340 w 1190"/>
                  <a:gd name="T31" fmla="*/ 624 h 1134"/>
                  <a:gd name="T32" fmla="*/ 340 w 1190"/>
                  <a:gd name="T33" fmla="*/ 567 h 1134"/>
                  <a:gd name="T34" fmla="*/ 226 w 1190"/>
                  <a:gd name="T35" fmla="*/ 567 h 1134"/>
                  <a:gd name="T36" fmla="*/ 226 w 1190"/>
                  <a:gd name="T37" fmla="*/ 511 h 1134"/>
                  <a:gd name="T38" fmla="*/ 170 w 1190"/>
                  <a:gd name="T39" fmla="*/ 511 h 1134"/>
                  <a:gd name="T40" fmla="*/ 170 w 1190"/>
                  <a:gd name="T41" fmla="*/ 397 h 1134"/>
                  <a:gd name="T42" fmla="*/ 113 w 1190"/>
                  <a:gd name="T43" fmla="*/ 397 h 1134"/>
                  <a:gd name="T44" fmla="*/ 113 w 1190"/>
                  <a:gd name="T45" fmla="*/ 284 h 1134"/>
                  <a:gd name="T46" fmla="*/ 56 w 1190"/>
                  <a:gd name="T47" fmla="*/ 284 h 1134"/>
                  <a:gd name="T48" fmla="*/ 56 w 1190"/>
                  <a:gd name="T49" fmla="*/ 171 h 1134"/>
                  <a:gd name="T50" fmla="*/ 0 w 1190"/>
                  <a:gd name="T51" fmla="*/ 171 h 1134"/>
                  <a:gd name="T52" fmla="*/ 0 w 1190"/>
                  <a:gd name="T53" fmla="*/ 0 h 1134"/>
                  <a:gd name="T54" fmla="*/ 170 w 1190"/>
                  <a:gd name="T55" fmla="*/ 0 h 1134"/>
                  <a:gd name="T56" fmla="*/ 170 w 1190"/>
                  <a:gd name="T57" fmla="*/ 114 h 1134"/>
                  <a:gd name="T58" fmla="*/ 226 w 1190"/>
                  <a:gd name="T59" fmla="*/ 114 h 1134"/>
                  <a:gd name="T60" fmla="*/ 226 w 1190"/>
                  <a:gd name="T61" fmla="*/ 227 h 1134"/>
                  <a:gd name="T62" fmla="*/ 510 w 1190"/>
                  <a:gd name="T63" fmla="*/ 227 h 1134"/>
                  <a:gd name="T64" fmla="*/ 510 w 1190"/>
                  <a:gd name="T65" fmla="*/ 284 h 1134"/>
                  <a:gd name="T66" fmla="*/ 623 w 1190"/>
                  <a:gd name="T67" fmla="*/ 284 h 1134"/>
                  <a:gd name="T68" fmla="*/ 623 w 1190"/>
                  <a:gd name="T69" fmla="*/ 341 h 1134"/>
                  <a:gd name="T70" fmla="*/ 680 w 1190"/>
                  <a:gd name="T71" fmla="*/ 341 h 1134"/>
                  <a:gd name="T72" fmla="*/ 680 w 1190"/>
                  <a:gd name="T73" fmla="*/ 397 h 1134"/>
                  <a:gd name="T74" fmla="*/ 907 w 1190"/>
                  <a:gd name="T75" fmla="*/ 397 h 1134"/>
                  <a:gd name="T76" fmla="*/ 907 w 1190"/>
                  <a:gd name="T77" fmla="*/ 454 h 1134"/>
                  <a:gd name="T78" fmla="*/ 1077 w 1190"/>
                  <a:gd name="T79" fmla="*/ 454 h 1134"/>
                  <a:gd name="T80" fmla="*/ 1077 w 1190"/>
                  <a:gd name="T81" fmla="*/ 511 h 1134"/>
                  <a:gd name="T82" fmla="*/ 1134 w 1190"/>
                  <a:gd name="T83" fmla="*/ 511 h 1134"/>
                  <a:gd name="T84" fmla="*/ 1134 w 1190"/>
                  <a:gd name="T85" fmla="*/ 567 h 1134"/>
                  <a:gd name="T86" fmla="*/ 1190 w 1190"/>
                  <a:gd name="T87" fmla="*/ 567 h 1134"/>
                  <a:gd name="T88" fmla="*/ 1190 w 1190"/>
                  <a:gd name="T89" fmla="*/ 681 h 1134"/>
                  <a:gd name="T90" fmla="*/ 1020 w 1190"/>
                  <a:gd name="T91" fmla="*/ 681 h 1134"/>
                  <a:gd name="T92" fmla="*/ 1020 w 1190"/>
                  <a:gd name="T93" fmla="*/ 738 h 1134"/>
                  <a:gd name="T94" fmla="*/ 963 w 1190"/>
                  <a:gd name="T95" fmla="*/ 738 h 1134"/>
                  <a:gd name="T96" fmla="*/ 963 w 1190"/>
                  <a:gd name="T97" fmla="*/ 851 h 1134"/>
                  <a:gd name="T98" fmla="*/ 907 w 1190"/>
                  <a:gd name="T99" fmla="*/ 851 h 1134"/>
                  <a:gd name="T100" fmla="*/ 907 w 1190"/>
                  <a:gd name="T101" fmla="*/ 1021 h 1134"/>
                  <a:gd name="T102" fmla="*/ 850 w 1190"/>
                  <a:gd name="T103" fmla="*/ 1021 h 1134"/>
                  <a:gd name="T104" fmla="*/ 850 w 1190"/>
                  <a:gd name="T10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0" h="1134">
                    <a:moveTo>
                      <a:pt x="850" y="1134"/>
                    </a:moveTo>
                    <a:lnTo>
                      <a:pt x="567" y="1134"/>
                    </a:lnTo>
                    <a:lnTo>
                      <a:pt x="567" y="1078"/>
                    </a:lnTo>
                    <a:lnTo>
                      <a:pt x="510" y="1078"/>
                    </a:lnTo>
                    <a:lnTo>
                      <a:pt x="510" y="1021"/>
                    </a:lnTo>
                    <a:lnTo>
                      <a:pt x="396" y="1021"/>
                    </a:lnTo>
                    <a:lnTo>
                      <a:pt x="396" y="964"/>
                    </a:lnTo>
                    <a:lnTo>
                      <a:pt x="510" y="964"/>
                    </a:lnTo>
                    <a:lnTo>
                      <a:pt x="510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738"/>
                    </a:lnTo>
                    <a:lnTo>
                      <a:pt x="396" y="738"/>
                    </a:lnTo>
                    <a:lnTo>
                      <a:pt x="396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171"/>
                    </a:lnTo>
                    <a:lnTo>
                      <a:pt x="0" y="171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6" y="114"/>
                    </a:lnTo>
                    <a:lnTo>
                      <a:pt x="226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623" y="284"/>
                    </a:lnTo>
                    <a:lnTo>
                      <a:pt x="623" y="341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1077" y="454"/>
                    </a:lnTo>
                    <a:lnTo>
                      <a:pt x="1077" y="511"/>
                    </a:lnTo>
                    <a:lnTo>
                      <a:pt x="1134" y="511"/>
                    </a:lnTo>
                    <a:lnTo>
                      <a:pt x="1134" y="567"/>
                    </a:lnTo>
                    <a:lnTo>
                      <a:pt x="1190" y="567"/>
                    </a:lnTo>
                    <a:lnTo>
                      <a:pt x="1190" y="681"/>
                    </a:lnTo>
                    <a:lnTo>
                      <a:pt x="1020" y="681"/>
                    </a:lnTo>
                    <a:lnTo>
                      <a:pt x="1020" y="738"/>
                    </a:lnTo>
                    <a:lnTo>
                      <a:pt x="963" y="738"/>
                    </a:lnTo>
                    <a:lnTo>
                      <a:pt x="963" y="851"/>
                    </a:lnTo>
                    <a:lnTo>
                      <a:pt x="907" y="851"/>
                    </a:lnTo>
                    <a:lnTo>
                      <a:pt x="907" y="1021"/>
                    </a:lnTo>
                    <a:lnTo>
                      <a:pt x="850" y="1021"/>
                    </a:lnTo>
                    <a:lnTo>
                      <a:pt x="85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3" name="グループ化 192"/>
            <p:cNvGrpSpPr/>
            <p:nvPr/>
          </p:nvGrpSpPr>
          <p:grpSpPr>
            <a:xfrm>
              <a:off x="344488" y="1315923"/>
              <a:ext cx="8245360" cy="9739329"/>
              <a:chOff x="344488" y="1315923"/>
              <a:chExt cx="8245360" cy="9739329"/>
            </a:xfrm>
          </p:grpSpPr>
          <p:sp>
            <p:nvSpPr>
              <p:cNvPr id="194" name="正方形/長方形 193"/>
              <p:cNvSpPr/>
              <p:nvPr/>
            </p:nvSpPr>
            <p:spPr>
              <a:xfrm>
                <a:off x="1324194" y="69241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結城市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7661389" y="13159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北茨城市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3704010" y="9644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牛久市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6378478" y="5597723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ひたちなか市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5983475" y="48920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4657726" y="8658423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かすみがうら市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6074215" y="8769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6381396" y="77287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鉾田市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7830563" y="106374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神栖市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789458" y="4720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4046947" y="9258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1370127" y="76851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3607593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4863746" y="91487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美浦村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344488" y="8401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五霞町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9" name="正方形/長方形 208"/>
              <p:cNvSpPr/>
              <p:nvPr/>
            </p:nvSpPr>
            <p:spPr>
              <a:xfrm>
                <a:off x="4421982" y="1046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0" name="正方形/長方形 209"/>
              <p:cNvSpPr/>
              <p:nvPr/>
            </p:nvSpPr>
            <p:spPr>
              <a:xfrm>
                <a:off x="1056806" y="832333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1" name="正方形/長方形 210"/>
              <p:cNvSpPr/>
              <p:nvPr/>
            </p:nvSpPr>
            <p:spPr>
              <a:xfrm>
                <a:off x="5057096" y="74011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小美玉市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2" name="正方形/長方形 211"/>
              <p:cNvSpPr/>
              <p:nvPr/>
            </p:nvSpPr>
            <p:spPr>
              <a:xfrm>
                <a:off x="2292205" y="65885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3711690" y="10180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龍ヶ崎市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6013687" y="379184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常陸太田市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4699803" y="353141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常陸大宮市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5554882" y="57912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7092748" y="3293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2258811" y="9552880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つくばみらい市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2202081" y="74787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下妻市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7149526" y="21987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高萩市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2791690" y="837569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6620670" y="97609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潮来市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1459570" y="8860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548126" y="7573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3957292" y="85045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土浦市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2916946" y="10223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取手市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2067144" y="9913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6756840" y="65454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大洗町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6924675" y="4984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5029622" y="1858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大子町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5676209" y="67224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5194519" y="9847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7138033" y="9383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3167282" y="62211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4446521" y="5981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笠間市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3863975" y="708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2250501" y="8744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00038" y="460375"/>
            <a:ext cx="8821737" cy="11520488"/>
            <a:chOff x="300038" y="460375"/>
            <a:chExt cx="8821737" cy="11520488"/>
          </a:xfrm>
        </p:grpSpPr>
        <p:grpSp>
          <p:nvGrpSpPr>
            <p:cNvPr id="17591" name="Group 183"/>
            <p:cNvGrpSpPr>
              <a:grpSpLocks/>
            </p:cNvGrpSpPr>
            <p:nvPr/>
          </p:nvGrpSpPr>
          <p:grpSpPr bwMode="auto">
            <a:xfrm>
              <a:off x="300038" y="460375"/>
              <a:ext cx="8821737" cy="11520488"/>
              <a:chOff x="189" y="290"/>
              <a:chExt cx="5557" cy="7257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3704" y="857"/>
                <a:ext cx="908" cy="2154"/>
              </a:xfrm>
              <a:custGeom>
                <a:avLst/>
                <a:gdLst>
                  <a:gd name="T0" fmla="*/ 794 w 908"/>
                  <a:gd name="T1" fmla="*/ 2154 h 2154"/>
                  <a:gd name="T2" fmla="*/ 227 w 908"/>
                  <a:gd name="T3" fmla="*/ 2154 h 2154"/>
                  <a:gd name="T4" fmla="*/ 227 w 908"/>
                  <a:gd name="T5" fmla="*/ 1928 h 2154"/>
                  <a:gd name="T6" fmla="*/ 114 w 908"/>
                  <a:gd name="T7" fmla="*/ 1928 h 2154"/>
                  <a:gd name="T8" fmla="*/ 114 w 908"/>
                  <a:gd name="T9" fmla="*/ 1474 h 2154"/>
                  <a:gd name="T10" fmla="*/ 0 w 908"/>
                  <a:gd name="T11" fmla="*/ 1474 h 2154"/>
                  <a:gd name="T12" fmla="*/ 0 w 908"/>
                  <a:gd name="T13" fmla="*/ 1247 h 2154"/>
                  <a:gd name="T14" fmla="*/ 227 w 908"/>
                  <a:gd name="T15" fmla="*/ 1247 h 2154"/>
                  <a:gd name="T16" fmla="*/ 227 w 908"/>
                  <a:gd name="T17" fmla="*/ 907 h 2154"/>
                  <a:gd name="T18" fmla="*/ 114 w 908"/>
                  <a:gd name="T19" fmla="*/ 907 h 2154"/>
                  <a:gd name="T20" fmla="*/ 114 w 908"/>
                  <a:gd name="T21" fmla="*/ 794 h 2154"/>
                  <a:gd name="T22" fmla="*/ 0 w 908"/>
                  <a:gd name="T23" fmla="*/ 794 h 2154"/>
                  <a:gd name="T24" fmla="*/ 0 w 908"/>
                  <a:gd name="T25" fmla="*/ 680 h 2154"/>
                  <a:gd name="T26" fmla="*/ 227 w 908"/>
                  <a:gd name="T27" fmla="*/ 680 h 2154"/>
                  <a:gd name="T28" fmla="*/ 227 w 908"/>
                  <a:gd name="T29" fmla="*/ 340 h 2154"/>
                  <a:gd name="T30" fmla="*/ 341 w 908"/>
                  <a:gd name="T31" fmla="*/ 340 h 2154"/>
                  <a:gd name="T32" fmla="*/ 341 w 908"/>
                  <a:gd name="T33" fmla="*/ 227 h 2154"/>
                  <a:gd name="T34" fmla="*/ 454 w 908"/>
                  <a:gd name="T35" fmla="*/ 227 h 2154"/>
                  <a:gd name="T36" fmla="*/ 454 w 908"/>
                  <a:gd name="T37" fmla="*/ 113 h 2154"/>
                  <a:gd name="T38" fmla="*/ 567 w 908"/>
                  <a:gd name="T39" fmla="*/ 113 h 2154"/>
                  <a:gd name="T40" fmla="*/ 567 w 908"/>
                  <a:gd name="T41" fmla="*/ 0 h 2154"/>
                  <a:gd name="T42" fmla="*/ 681 w 908"/>
                  <a:gd name="T43" fmla="*/ 0 h 2154"/>
                  <a:gd name="T44" fmla="*/ 681 w 908"/>
                  <a:gd name="T45" fmla="*/ 1134 h 2154"/>
                  <a:gd name="T46" fmla="*/ 567 w 908"/>
                  <a:gd name="T47" fmla="*/ 1134 h 2154"/>
                  <a:gd name="T48" fmla="*/ 567 w 908"/>
                  <a:gd name="T49" fmla="*/ 1361 h 2154"/>
                  <a:gd name="T50" fmla="*/ 794 w 908"/>
                  <a:gd name="T51" fmla="*/ 1361 h 2154"/>
                  <a:gd name="T52" fmla="*/ 794 w 908"/>
                  <a:gd name="T53" fmla="*/ 1814 h 2154"/>
                  <a:gd name="T54" fmla="*/ 908 w 908"/>
                  <a:gd name="T55" fmla="*/ 1814 h 2154"/>
                  <a:gd name="T56" fmla="*/ 908 w 908"/>
                  <a:gd name="T57" fmla="*/ 2041 h 2154"/>
                  <a:gd name="T58" fmla="*/ 794 w 908"/>
                  <a:gd name="T59" fmla="*/ 2041 h 2154"/>
                  <a:gd name="T60" fmla="*/ 794 w 908"/>
                  <a:gd name="T61" fmla="*/ 2154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2154">
                    <a:moveTo>
                      <a:pt x="794" y="2154"/>
                    </a:moveTo>
                    <a:lnTo>
                      <a:pt x="227" y="2154"/>
                    </a:lnTo>
                    <a:lnTo>
                      <a:pt x="227" y="1928"/>
                    </a:lnTo>
                    <a:lnTo>
                      <a:pt x="114" y="1928"/>
                    </a:lnTo>
                    <a:lnTo>
                      <a:pt x="114" y="1474"/>
                    </a:lnTo>
                    <a:lnTo>
                      <a:pt x="0" y="1474"/>
                    </a:lnTo>
                    <a:lnTo>
                      <a:pt x="0" y="1247"/>
                    </a:lnTo>
                    <a:lnTo>
                      <a:pt x="227" y="1247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361"/>
                    </a:lnTo>
                    <a:lnTo>
                      <a:pt x="794" y="1361"/>
                    </a:lnTo>
                    <a:lnTo>
                      <a:pt x="794" y="1814"/>
                    </a:lnTo>
                    <a:lnTo>
                      <a:pt x="908" y="1814"/>
                    </a:lnTo>
                    <a:lnTo>
                      <a:pt x="908" y="2041"/>
                    </a:lnTo>
                    <a:lnTo>
                      <a:pt x="794" y="2041"/>
                    </a:lnTo>
                    <a:lnTo>
                      <a:pt x="794" y="21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4271" y="1764"/>
                <a:ext cx="908" cy="1361"/>
              </a:xfrm>
              <a:custGeom>
                <a:avLst/>
                <a:gdLst>
                  <a:gd name="T0" fmla="*/ 454 w 908"/>
                  <a:gd name="T1" fmla="*/ 1361 h 1361"/>
                  <a:gd name="T2" fmla="*/ 341 w 908"/>
                  <a:gd name="T3" fmla="*/ 1361 h 1361"/>
                  <a:gd name="T4" fmla="*/ 341 w 908"/>
                  <a:gd name="T5" fmla="*/ 1247 h 1361"/>
                  <a:gd name="T6" fmla="*/ 227 w 908"/>
                  <a:gd name="T7" fmla="*/ 1247 h 1361"/>
                  <a:gd name="T8" fmla="*/ 227 w 908"/>
                  <a:gd name="T9" fmla="*/ 1134 h 1361"/>
                  <a:gd name="T10" fmla="*/ 341 w 908"/>
                  <a:gd name="T11" fmla="*/ 1134 h 1361"/>
                  <a:gd name="T12" fmla="*/ 341 w 908"/>
                  <a:gd name="T13" fmla="*/ 907 h 1361"/>
                  <a:gd name="T14" fmla="*/ 227 w 908"/>
                  <a:gd name="T15" fmla="*/ 907 h 1361"/>
                  <a:gd name="T16" fmla="*/ 227 w 908"/>
                  <a:gd name="T17" fmla="*/ 454 h 1361"/>
                  <a:gd name="T18" fmla="*/ 0 w 908"/>
                  <a:gd name="T19" fmla="*/ 454 h 1361"/>
                  <a:gd name="T20" fmla="*/ 0 w 908"/>
                  <a:gd name="T21" fmla="*/ 227 h 1361"/>
                  <a:gd name="T22" fmla="*/ 114 w 908"/>
                  <a:gd name="T23" fmla="*/ 227 h 1361"/>
                  <a:gd name="T24" fmla="*/ 114 w 908"/>
                  <a:gd name="T25" fmla="*/ 0 h 1361"/>
                  <a:gd name="T26" fmla="*/ 794 w 908"/>
                  <a:gd name="T27" fmla="*/ 0 h 1361"/>
                  <a:gd name="T28" fmla="*/ 794 w 908"/>
                  <a:gd name="T29" fmla="*/ 113 h 1361"/>
                  <a:gd name="T30" fmla="*/ 908 w 908"/>
                  <a:gd name="T31" fmla="*/ 113 h 1361"/>
                  <a:gd name="T32" fmla="*/ 908 w 908"/>
                  <a:gd name="T33" fmla="*/ 340 h 1361"/>
                  <a:gd name="T34" fmla="*/ 794 w 908"/>
                  <a:gd name="T35" fmla="*/ 340 h 1361"/>
                  <a:gd name="T36" fmla="*/ 794 w 908"/>
                  <a:gd name="T37" fmla="*/ 567 h 1361"/>
                  <a:gd name="T38" fmla="*/ 681 w 908"/>
                  <a:gd name="T39" fmla="*/ 567 h 1361"/>
                  <a:gd name="T40" fmla="*/ 681 w 908"/>
                  <a:gd name="T41" fmla="*/ 794 h 1361"/>
                  <a:gd name="T42" fmla="*/ 567 w 908"/>
                  <a:gd name="T43" fmla="*/ 794 h 1361"/>
                  <a:gd name="T44" fmla="*/ 567 w 908"/>
                  <a:gd name="T45" fmla="*/ 1021 h 1361"/>
                  <a:gd name="T46" fmla="*/ 567 w 908"/>
                  <a:gd name="T47" fmla="*/ 1134 h 1361"/>
                  <a:gd name="T48" fmla="*/ 454 w 908"/>
                  <a:gd name="T49" fmla="*/ 1134 h 1361"/>
                  <a:gd name="T50" fmla="*/ 454 w 908"/>
                  <a:gd name="T5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8" h="1361">
                    <a:moveTo>
                      <a:pt x="454" y="1361"/>
                    </a:moveTo>
                    <a:lnTo>
                      <a:pt x="341" y="1361"/>
                    </a:lnTo>
                    <a:lnTo>
                      <a:pt x="341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341" y="1134"/>
                    </a:lnTo>
                    <a:lnTo>
                      <a:pt x="341" y="907"/>
                    </a:lnTo>
                    <a:lnTo>
                      <a:pt x="227" y="90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908" y="113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567" y="794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4385" y="743"/>
                <a:ext cx="907" cy="1134"/>
              </a:xfrm>
              <a:custGeom>
                <a:avLst/>
                <a:gdLst>
                  <a:gd name="T0" fmla="*/ 794 w 907"/>
                  <a:gd name="T1" fmla="*/ 1134 h 1134"/>
                  <a:gd name="T2" fmla="*/ 794 w 907"/>
                  <a:gd name="T3" fmla="*/ 1021 h 1134"/>
                  <a:gd name="T4" fmla="*/ 907 w 907"/>
                  <a:gd name="T5" fmla="*/ 1021 h 1134"/>
                  <a:gd name="T6" fmla="*/ 907 w 907"/>
                  <a:gd name="T7" fmla="*/ 681 h 1134"/>
                  <a:gd name="T8" fmla="*/ 453 w 907"/>
                  <a:gd name="T9" fmla="*/ 681 h 1134"/>
                  <a:gd name="T10" fmla="*/ 453 w 907"/>
                  <a:gd name="T11" fmla="*/ 567 h 1134"/>
                  <a:gd name="T12" fmla="*/ 567 w 907"/>
                  <a:gd name="T13" fmla="*/ 567 h 1134"/>
                  <a:gd name="T14" fmla="*/ 567 w 907"/>
                  <a:gd name="T15" fmla="*/ 341 h 1134"/>
                  <a:gd name="T16" fmla="*/ 453 w 907"/>
                  <a:gd name="T17" fmla="*/ 341 h 1134"/>
                  <a:gd name="T18" fmla="*/ 453 w 907"/>
                  <a:gd name="T19" fmla="*/ 227 h 1134"/>
                  <a:gd name="T20" fmla="*/ 340 w 907"/>
                  <a:gd name="T21" fmla="*/ 227 h 1134"/>
                  <a:gd name="T22" fmla="*/ 340 w 907"/>
                  <a:gd name="T23" fmla="*/ 114 h 1134"/>
                  <a:gd name="T24" fmla="*/ 227 w 907"/>
                  <a:gd name="T25" fmla="*/ 114 h 1134"/>
                  <a:gd name="T26" fmla="*/ 227 w 907"/>
                  <a:gd name="T27" fmla="*/ 0 h 1134"/>
                  <a:gd name="T28" fmla="*/ 113 w 907"/>
                  <a:gd name="T29" fmla="*/ 0 h 1134"/>
                  <a:gd name="T30" fmla="*/ 113 w 907"/>
                  <a:gd name="T31" fmla="*/ 114 h 1134"/>
                  <a:gd name="T32" fmla="*/ 0 w 907"/>
                  <a:gd name="T33" fmla="*/ 114 h 1134"/>
                  <a:gd name="T34" fmla="*/ 0 w 907"/>
                  <a:gd name="T35" fmla="*/ 1021 h 1134"/>
                  <a:gd name="T36" fmla="*/ 680 w 907"/>
                  <a:gd name="T37" fmla="*/ 1021 h 1134"/>
                  <a:gd name="T38" fmla="*/ 680 w 907"/>
                  <a:gd name="T39" fmla="*/ 1134 h 1134"/>
                  <a:gd name="T40" fmla="*/ 794 w 907"/>
                  <a:gd name="T4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1134">
                    <a:moveTo>
                      <a:pt x="794" y="1134"/>
                    </a:moveTo>
                    <a:lnTo>
                      <a:pt x="794" y="1021"/>
                    </a:lnTo>
                    <a:lnTo>
                      <a:pt x="907" y="1021"/>
                    </a:lnTo>
                    <a:lnTo>
                      <a:pt x="907" y="681"/>
                    </a:lnTo>
                    <a:lnTo>
                      <a:pt x="453" y="681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021"/>
                    </a:lnTo>
                    <a:lnTo>
                      <a:pt x="680" y="1021"/>
                    </a:lnTo>
                    <a:lnTo>
                      <a:pt x="680" y="1134"/>
                    </a:lnTo>
                    <a:lnTo>
                      <a:pt x="79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4498" y="290"/>
                <a:ext cx="1134" cy="1134"/>
              </a:xfrm>
              <a:custGeom>
                <a:avLst/>
                <a:gdLst>
                  <a:gd name="T0" fmla="*/ 794 w 1134"/>
                  <a:gd name="T1" fmla="*/ 1134 h 1134"/>
                  <a:gd name="T2" fmla="*/ 340 w 1134"/>
                  <a:gd name="T3" fmla="*/ 1134 h 1134"/>
                  <a:gd name="T4" fmla="*/ 340 w 1134"/>
                  <a:gd name="T5" fmla="*/ 1020 h 1134"/>
                  <a:gd name="T6" fmla="*/ 454 w 1134"/>
                  <a:gd name="T7" fmla="*/ 1020 h 1134"/>
                  <a:gd name="T8" fmla="*/ 454 w 1134"/>
                  <a:gd name="T9" fmla="*/ 794 h 1134"/>
                  <a:gd name="T10" fmla="*/ 340 w 1134"/>
                  <a:gd name="T11" fmla="*/ 794 h 1134"/>
                  <a:gd name="T12" fmla="*/ 340 w 1134"/>
                  <a:gd name="T13" fmla="*/ 680 h 1134"/>
                  <a:gd name="T14" fmla="*/ 227 w 1134"/>
                  <a:gd name="T15" fmla="*/ 680 h 1134"/>
                  <a:gd name="T16" fmla="*/ 227 w 1134"/>
                  <a:gd name="T17" fmla="*/ 567 h 1134"/>
                  <a:gd name="T18" fmla="*/ 114 w 1134"/>
                  <a:gd name="T19" fmla="*/ 567 h 1134"/>
                  <a:gd name="T20" fmla="*/ 114 w 1134"/>
                  <a:gd name="T21" fmla="*/ 453 h 1134"/>
                  <a:gd name="T22" fmla="*/ 0 w 1134"/>
                  <a:gd name="T23" fmla="*/ 453 h 1134"/>
                  <a:gd name="T24" fmla="*/ 0 w 1134"/>
                  <a:gd name="T25" fmla="*/ 0 h 1134"/>
                  <a:gd name="T26" fmla="*/ 114 w 1134"/>
                  <a:gd name="T27" fmla="*/ 0 h 1134"/>
                  <a:gd name="T28" fmla="*/ 114 w 1134"/>
                  <a:gd name="T29" fmla="*/ 227 h 1134"/>
                  <a:gd name="T30" fmla="*/ 227 w 1134"/>
                  <a:gd name="T31" fmla="*/ 227 h 1134"/>
                  <a:gd name="T32" fmla="*/ 227 w 1134"/>
                  <a:gd name="T33" fmla="*/ 340 h 1134"/>
                  <a:gd name="T34" fmla="*/ 567 w 1134"/>
                  <a:gd name="T35" fmla="*/ 340 h 1134"/>
                  <a:gd name="T36" fmla="*/ 567 w 1134"/>
                  <a:gd name="T37" fmla="*/ 453 h 1134"/>
                  <a:gd name="T38" fmla="*/ 907 w 1134"/>
                  <a:gd name="T39" fmla="*/ 453 h 1134"/>
                  <a:gd name="T40" fmla="*/ 907 w 1134"/>
                  <a:gd name="T41" fmla="*/ 567 h 1134"/>
                  <a:gd name="T42" fmla="*/ 1134 w 1134"/>
                  <a:gd name="T43" fmla="*/ 567 h 1134"/>
                  <a:gd name="T44" fmla="*/ 1134 w 1134"/>
                  <a:gd name="T45" fmla="*/ 794 h 1134"/>
                  <a:gd name="T46" fmla="*/ 907 w 1134"/>
                  <a:gd name="T47" fmla="*/ 794 h 1134"/>
                  <a:gd name="T48" fmla="*/ 907 w 1134"/>
                  <a:gd name="T49" fmla="*/ 907 h 1134"/>
                  <a:gd name="T50" fmla="*/ 907 w 1134"/>
                  <a:gd name="T51" fmla="*/ 1020 h 1134"/>
                  <a:gd name="T52" fmla="*/ 681 w 1134"/>
                  <a:gd name="T53" fmla="*/ 1020 h 1134"/>
                  <a:gd name="T54" fmla="*/ 794 w 1134"/>
                  <a:gd name="T5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34" h="1134">
                    <a:moveTo>
                      <a:pt x="794" y="1134"/>
                    </a:moveTo>
                    <a:lnTo>
                      <a:pt x="340" y="1134"/>
                    </a:lnTo>
                    <a:lnTo>
                      <a:pt x="340" y="1020"/>
                    </a:lnTo>
                    <a:lnTo>
                      <a:pt x="454" y="1020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907" y="453"/>
                    </a:lnTo>
                    <a:lnTo>
                      <a:pt x="907" y="567"/>
                    </a:lnTo>
                    <a:lnTo>
                      <a:pt x="1134" y="567"/>
                    </a:lnTo>
                    <a:lnTo>
                      <a:pt x="113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907" y="1020"/>
                    </a:lnTo>
                    <a:lnTo>
                      <a:pt x="681" y="1020"/>
                    </a:lnTo>
                    <a:lnTo>
                      <a:pt x="79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2911" y="403"/>
                <a:ext cx="1020" cy="1474"/>
              </a:xfrm>
              <a:custGeom>
                <a:avLst/>
                <a:gdLst>
                  <a:gd name="T0" fmla="*/ 907 w 1020"/>
                  <a:gd name="T1" fmla="*/ 1248 h 1474"/>
                  <a:gd name="T2" fmla="*/ 907 w 1020"/>
                  <a:gd name="T3" fmla="*/ 1474 h 1474"/>
                  <a:gd name="T4" fmla="*/ 567 w 1020"/>
                  <a:gd name="T5" fmla="*/ 1474 h 1474"/>
                  <a:gd name="T6" fmla="*/ 567 w 1020"/>
                  <a:gd name="T7" fmla="*/ 1361 h 1474"/>
                  <a:gd name="T8" fmla="*/ 453 w 1020"/>
                  <a:gd name="T9" fmla="*/ 1361 h 1474"/>
                  <a:gd name="T10" fmla="*/ 453 w 1020"/>
                  <a:gd name="T11" fmla="*/ 1248 h 1474"/>
                  <a:gd name="T12" fmla="*/ 340 w 1020"/>
                  <a:gd name="T13" fmla="*/ 1248 h 1474"/>
                  <a:gd name="T14" fmla="*/ 340 w 1020"/>
                  <a:gd name="T15" fmla="*/ 1361 h 1474"/>
                  <a:gd name="T16" fmla="*/ 226 w 1020"/>
                  <a:gd name="T17" fmla="*/ 1361 h 1474"/>
                  <a:gd name="T18" fmla="*/ 226 w 1020"/>
                  <a:gd name="T19" fmla="*/ 1134 h 1474"/>
                  <a:gd name="T20" fmla="*/ 0 w 1020"/>
                  <a:gd name="T21" fmla="*/ 1134 h 1474"/>
                  <a:gd name="T22" fmla="*/ 0 w 1020"/>
                  <a:gd name="T23" fmla="*/ 907 h 1474"/>
                  <a:gd name="T24" fmla="*/ 113 w 1020"/>
                  <a:gd name="T25" fmla="*/ 907 h 1474"/>
                  <a:gd name="T26" fmla="*/ 113 w 1020"/>
                  <a:gd name="T27" fmla="*/ 567 h 1474"/>
                  <a:gd name="T28" fmla="*/ 0 w 1020"/>
                  <a:gd name="T29" fmla="*/ 567 h 1474"/>
                  <a:gd name="T30" fmla="*/ 0 w 1020"/>
                  <a:gd name="T31" fmla="*/ 0 h 1474"/>
                  <a:gd name="T32" fmla="*/ 340 w 1020"/>
                  <a:gd name="T33" fmla="*/ 0 h 1474"/>
                  <a:gd name="T34" fmla="*/ 340 w 1020"/>
                  <a:gd name="T35" fmla="*/ 227 h 1474"/>
                  <a:gd name="T36" fmla="*/ 567 w 1020"/>
                  <a:gd name="T37" fmla="*/ 227 h 1474"/>
                  <a:gd name="T38" fmla="*/ 567 w 1020"/>
                  <a:gd name="T39" fmla="*/ 567 h 1474"/>
                  <a:gd name="T40" fmla="*/ 793 w 1020"/>
                  <a:gd name="T41" fmla="*/ 567 h 1474"/>
                  <a:gd name="T42" fmla="*/ 793 w 1020"/>
                  <a:gd name="T43" fmla="*/ 681 h 1474"/>
                  <a:gd name="T44" fmla="*/ 1020 w 1020"/>
                  <a:gd name="T45" fmla="*/ 681 h 1474"/>
                  <a:gd name="T46" fmla="*/ 1020 w 1020"/>
                  <a:gd name="T47" fmla="*/ 1134 h 1474"/>
                  <a:gd name="T48" fmla="*/ 793 w 1020"/>
                  <a:gd name="T49" fmla="*/ 1134 h 1474"/>
                  <a:gd name="T50" fmla="*/ 793 w 1020"/>
                  <a:gd name="T51" fmla="*/ 1248 h 1474"/>
                  <a:gd name="T52" fmla="*/ 907 w 1020"/>
                  <a:gd name="T53" fmla="*/ 124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0" h="1474">
                    <a:moveTo>
                      <a:pt x="907" y="1248"/>
                    </a:moveTo>
                    <a:lnTo>
                      <a:pt x="907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453" y="1361"/>
                    </a:lnTo>
                    <a:lnTo>
                      <a:pt x="453" y="1248"/>
                    </a:lnTo>
                    <a:lnTo>
                      <a:pt x="340" y="1248"/>
                    </a:lnTo>
                    <a:lnTo>
                      <a:pt x="340" y="1361"/>
                    </a:lnTo>
                    <a:lnTo>
                      <a:pt x="226" y="1361"/>
                    </a:lnTo>
                    <a:lnTo>
                      <a:pt x="226" y="1134"/>
                    </a:lnTo>
                    <a:lnTo>
                      <a:pt x="0" y="113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567"/>
                    </a:lnTo>
                    <a:lnTo>
                      <a:pt x="793" y="567"/>
                    </a:lnTo>
                    <a:lnTo>
                      <a:pt x="793" y="681"/>
                    </a:lnTo>
                    <a:lnTo>
                      <a:pt x="1020" y="681"/>
                    </a:lnTo>
                    <a:lnTo>
                      <a:pt x="1020" y="1134"/>
                    </a:lnTo>
                    <a:lnTo>
                      <a:pt x="793" y="1134"/>
                    </a:lnTo>
                    <a:lnTo>
                      <a:pt x="793" y="1248"/>
                    </a:lnTo>
                    <a:lnTo>
                      <a:pt x="907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797" y="1651"/>
                <a:ext cx="1134" cy="1360"/>
              </a:xfrm>
              <a:custGeom>
                <a:avLst/>
                <a:gdLst>
                  <a:gd name="T0" fmla="*/ 0 w 1134"/>
                  <a:gd name="T1" fmla="*/ 113 h 1360"/>
                  <a:gd name="T2" fmla="*/ 454 w 1134"/>
                  <a:gd name="T3" fmla="*/ 113 h 1360"/>
                  <a:gd name="T4" fmla="*/ 454 w 1134"/>
                  <a:gd name="T5" fmla="*/ 0 h 1360"/>
                  <a:gd name="T6" fmla="*/ 567 w 1134"/>
                  <a:gd name="T7" fmla="*/ 0 h 1360"/>
                  <a:gd name="T8" fmla="*/ 567 w 1134"/>
                  <a:gd name="T9" fmla="*/ 113 h 1360"/>
                  <a:gd name="T10" fmla="*/ 681 w 1134"/>
                  <a:gd name="T11" fmla="*/ 113 h 1360"/>
                  <a:gd name="T12" fmla="*/ 681 w 1134"/>
                  <a:gd name="T13" fmla="*/ 226 h 1360"/>
                  <a:gd name="T14" fmla="*/ 1021 w 1134"/>
                  <a:gd name="T15" fmla="*/ 226 h 1360"/>
                  <a:gd name="T16" fmla="*/ 1021 w 1134"/>
                  <a:gd name="T17" fmla="*/ 113 h 1360"/>
                  <a:gd name="T18" fmla="*/ 1134 w 1134"/>
                  <a:gd name="T19" fmla="*/ 113 h 1360"/>
                  <a:gd name="T20" fmla="*/ 1134 w 1134"/>
                  <a:gd name="T21" fmla="*/ 453 h 1360"/>
                  <a:gd name="T22" fmla="*/ 907 w 1134"/>
                  <a:gd name="T23" fmla="*/ 453 h 1360"/>
                  <a:gd name="T24" fmla="*/ 907 w 1134"/>
                  <a:gd name="T25" fmla="*/ 680 h 1360"/>
                  <a:gd name="T26" fmla="*/ 1021 w 1134"/>
                  <a:gd name="T27" fmla="*/ 680 h 1360"/>
                  <a:gd name="T28" fmla="*/ 1021 w 1134"/>
                  <a:gd name="T29" fmla="*/ 1134 h 1360"/>
                  <a:gd name="T30" fmla="*/ 1134 w 1134"/>
                  <a:gd name="T31" fmla="*/ 1134 h 1360"/>
                  <a:gd name="T32" fmla="*/ 1134 w 1134"/>
                  <a:gd name="T33" fmla="*/ 1247 h 1360"/>
                  <a:gd name="T34" fmla="*/ 907 w 1134"/>
                  <a:gd name="T35" fmla="*/ 1247 h 1360"/>
                  <a:gd name="T36" fmla="*/ 907 w 1134"/>
                  <a:gd name="T37" fmla="*/ 1360 h 1360"/>
                  <a:gd name="T38" fmla="*/ 794 w 1134"/>
                  <a:gd name="T39" fmla="*/ 1360 h 1360"/>
                  <a:gd name="T40" fmla="*/ 794 w 1134"/>
                  <a:gd name="T41" fmla="*/ 1247 h 1360"/>
                  <a:gd name="T42" fmla="*/ 681 w 1134"/>
                  <a:gd name="T43" fmla="*/ 1247 h 1360"/>
                  <a:gd name="T44" fmla="*/ 681 w 1134"/>
                  <a:gd name="T45" fmla="*/ 1134 h 1360"/>
                  <a:gd name="T46" fmla="*/ 567 w 1134"/>
                  <a:gd name="T47" fmla="*/ 1134 h 1360"/>
                  <a:gd name="T48" fmla="*/ 567 w 1134"/>
                  <a:gd name="T49" fmla="*/ 1020 h 1360"/>
                  <a:gd name="T50" fmla="*/ 454 w 1134"/>
                  <a:gd name="T51" fmla="*/ 1020 h 1360"/>
                  <a:gd name="T52" fmla="*/ 454 w 1134"/>
                  <a:gd name="T53" fmla="*/ 1134 h 1360"/>
                  <a:gd name="T54" fmla="*/ 340 w 1134"/>
                  <a:gd name="T55" fmla="*/ 1134 h 1360"/>
                  <a:gd name="T56" fmla="*/ 340 w 1134"/>
                  <a:gd name="T57" fmla="*/ 1247 h 1360"/>
                  <a:gd name="T58" fmla="*/ 114 w 1134"/>
                  <a:gd name="T59" fmla="*/ 1247 h 1360"/>
                  <a:gd name="T60" fmla="*/ 114 w 1134"/>
                  <a:gd name="T61" fmla="*/ 453 h 1360"/>
                  <a:gd name="T62" fmla="*/ 0 w 1134"/>
                  <a:gd name="T63" fmla="*/ 453 h 1360"/>
                  <a:gd name="T64" fmla="*/ 0 w 1134"/>
                  <a:gd name="T65" fmla="*/ 11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360">
                    <a:moveTo>
                      <a:pt x="0" y="113"/>
                    </a:move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1021" y="226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453"/>
                    </a:lnTo>
                    <a:lnTo>
                      <a:pt x="907" y="453"/>
                    </a:lnTo>
                    <a:lnTo>
                      <a:pt x="907" y="680"/>
                    </a:lnTo>
                    <a:lnTo>
                      <a:pt x="1021" y="680"/>
                    </a:lnTo>
                    <a:lnTo>
                      <a:pt x="1021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907" y="1247"/>
                    </a:lnTo>
                    <a:lnTo>
                      <a:pt x="907" y="1360"/>
                    </a:lnTo>
                    <a:lnTo>
                      <a:pt x="794" y="1360"/>
                    </a:lnTo>
                    <a:lnTo>
                      <a:pt x="794" y="1247"/>
                    </a:lnTo>
                    <a:lnTo>
                      <a:pt x="681" y="1247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020"/>
                    </a:lnTo>
                    <a:lnTo>
                      <a:pt x="454" y="1020"/>
                    </a:lnTo>
                    <a:lnTo>
                      <a:pt x="454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114" y="124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4385" y="3011"/>
                <a:ext cx="340" cy="454"/>
              </a:xfrm>
              <a:custGeom>
                <a:avLst/>
                <a:gdLst>
                  <a:gd name="T0" fmla="*/ 340 w 340"/>
                  <a:gd name="T1" fmla="*/ 454 h 454"/>
                  <a:gd name="T2" fmla="*/ 113 w 340"/>
                  <a:gd name="T3" fmla="*/ 454 h 454"/>
                  <a:gd name="T4" fmla="*/ 113 w 340"/>
                  <a:gd name="T5" fmla="*/ 341 h 454"/>
                  <a:gd name="T6" fmla="*/ 0 w 340"/>
                  <a:gd name="T7" fmla="*/ 341 h 454"/>
                  <a:gd name="T8" fmla="*/ 0 w 340"/>
                  <a:gd name="T9" fmla="*/ 0 h 454"/>
                  <a:gd name="T10" fmla="*/ 227 w 340"/>
                  <a:gd name="T11" fmla="*/ 0 h 454"/>
                  <a:gd name="T12" fmla="*/ 227 w 340"/>
                  <a:gd name="T13" fmla="*/ 114 h 454"/>
                  <a:gd name="T14" fmla="*/ 340 w 340"/>
                  <a:gd name="T15" fmla="*/ 114 h 454"/>
                  <a:gd name="T16" fmla="*/ 340 w 340"/>
                  <a:gd name="T17" fmla="*/ 341 h 454"/>
                  <a:gd name="T18" fmla="*/ 340 w 340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454">
                    <a:moveTo>
                      <a:pt x="340" y="454"/>
                    </a:moveTo>
                    <a:lnTo>
                      <a:pt x="113" y="454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341"/>
                    </a:lnTo>
                    <a:lnTo>
                      <a:pt x="34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3591" y="2898"/>
                <a:ext cx="794" cy="680"/>
              </a:xfrm>
              <a:custGeom>
                <a:avLst/>
                <a:gdLst>
                  <a:gd name="T0" fmla="*/ 0 w 794"/>
                  <a:gd name="T1" fmla="*/ 113 h 680"/>
                  <a:gd name="T2" fmla="*/ 0 w 794"/>
                  <a:gd name="T3" fmla="*/ 227 h 680"/>
                  <a:gd name="T4" fmla="*/ 113 w 794"/>
                  <a:gd name="T5" fmla="*/ 227 h 680"/>
                  <a:gd name="T6" fmla="*/ 113 w 794"/>
                  <a:gd name="T7" fmla="*/ 454 h 680"/>
                  <a:gd name="T8" fmla="*/ 340 w 794"/>
                  <a:gd name="T9" fmla="*/ 454 h 680"/>
                  <a:gd name="T10" fmla="*/ 340 w 794"/>
                  <a:gd name="T11" fmla="*/ 680 h 680"/>
                  <a:gd name="T12" fmla="*/ 454 w 794"/>
                  <a:gd name="T13" fmla="*/ 680 h 680"/>
                  <a:gd name="T14" fmla="*/ 454 w 794"/>
                  <a:gd name="T15" fmla="*/ 567 h 680"/>
                  <a:gd name="T16" fmla="*/ 567 w 794"/>
                  <a:gd name="T17" fmla="*/ 567 h 680"/>
                  <a:gd name="T18" fmla="*/ 567 w 794"/>
                  <a:gd name="T19" fmla="*/ 454 h 680"/>
                  <a:gd name="T20" fmla="*/ 680 w 794"/>
                  <a:gd name="T21" fmla="*/ 454 h 680"/>
                  <a:gd name="T22" fmla="*/ 680 w 794"/>
                  <a:gd name="T23" fmla="*/ 340 h 680"/>
                  <a:gd name="T24" fmla="*/ 794 w 794"/>
                  <a:gd name="T25" fmla="*/ 340 h 680"/>
                  <a:gd name="T26" fmla="*/ 794 w 794"/>
                  <a:gd name="T27" fmla="*/ 113 h 680"/>
                  <a:gd name="T28" fmla="*/ 340 w 794"/>
                  <a:gd name="T29" fmla="*/ 113 h 680"/>
                  <a:gd name="T30" fmla="*/ 340 w 794"/>
                  <a:gd name="T31" fmla="*/ 0 h 680"/>
                  <a:gd name="T32" fmla="*/ 113 w 794"/>
                  <a:gd name="T33" fmla="*/ 0 h 680"/>
                  <a:gd name="T34" fmla="*/ 113 w 794"/>
                  <a:gd name="T35" fmla="*/ 113 h 680"/>
                  <a:gd name="T36" fmla="*/ 0 w 794"/>
                  <a:gd name="T37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680">
                    <a:moveTo>
                      <a:pt x="0" y="113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2684" y="2671"/>
                <a:ext cx="1020" cy="681"/>
              </a:xfrm>
              <a:custGeom>
                <a:avLst/>
                <a:gdLst>
                  <a:gd name="T0" fmla="*/ 1020 w 1020"/>
                  <a:gd name="T1" fmla="*/ 567 h 681"/>
                  <a:gd name="T2" fmla="*/ 907 w 1020"/>
                  <a:gd name="T3" fmla="*/ 567 h 681"/>
                  <a:gd name="T4" fmla="*/ 907 w 1020"/>
                  <a:gd name="T5" fmla="*/ 681 h 681"/>
                  <a:gd name="T6" fmla="*/ 0 w 1020"/>
                  <a:gd name="T7" fmla="*/ 681 h 681"/>
                  <a:gd name="T8" fmla="*/ 0 w 1020"/>
                  <a:gd name="T9" fmla="*/ 454 h 681"/>
                  <a:gd name="T10" fmla="*/ 113 w 1020"/>
                  <a:gd name="T11" fmla="*/ 454 h 681"/>
                  <a:gd name="T12" fmla="*/ 113 w 1020"/>
                  <a:gd name="T13" fmla="*/ 340 h 681"/>
                  <a:gd name="T14" fmla="*/ 227 w 1020"/>
                  <a:gd name="T15" fmla="*/ 340 h 681"/>
                  <a:gd name="T16" fmla="*/ 227 w 1020"/>
                  <a:gd name="T17" fmla="*/ 227 h 681"/>
                  <a:gd name="T18" fmla="*/ 453 w 1020"/>
                  <a:gd name="T19" fmla="*/ 227 h 681"/>
                  <a:gd name="T20" fmla="*/ 453 w 1020"/>
                  <a:gd name="T21" fmla="*/ 114 h 681"/>
                  <a:gd name="T22" fmla="*/ 567 w 1020"/>
                  <a:gd name="T23" fmla="*/ 114 h 681"/>
                  <a:gd name="T24" fmla="*/ 567 w 1020"/>
                  <a:gd name="T25" fmla="*/ 0 h 681"/>
                  <a:gd name="T26" fmla="*/ 680 w 1020"/>
                  <a:gd name="T27" fmla="*/ 0 h 681"/>
                  <a:gd name="T28" fmla="*/ 680 w 1020"/>
                  <a:gd name="T29" fmla="*/ 114 h 681"/>
                  <a:gd name="T30" fmla="*/ 794 w 1020"/>
                  <a:gd name="T31" fmla="*/ 114 h 681"/>
                  <a:gd name="T32" fmla="*/ 794 w 1020"/>
                  <a:gd name="T33" fmla="*/ 227 h 681"/>
                  <a:gd name="T34" fmla="*/ 907 w 1020"/>
                  <a:gd name="T35" fmla="*/ 227 h 681"/>
                  <a:gd name="T36" fmla="*/ 907 w 1020"/>
                  <a:gd name="T37" fmla="*/ 454 h 681"/>
                  <a:gd name="T38" fmla="*/ 1020 w 1020"/>
                  <a:gd name="T39" fmla="*/ 454 h 681"/>
                  <a:gd name="T40" fmla="*/ 1020 w 1020"/>
                  <a:gd name="T41" fmla="*/ 56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0" h="681">
                    <a:moveTo>
                      <a:pt x="1020" y="567"/>
                    </a:moveTo>
                    <a:lnTo>
                      <a:pt x="907" y="567"/>
                    </a:lnTo>
                    <a:lnTo>
                      <a:pt x="907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454"/>
                    </a:lnTo>
                    <a:lnTo>
                      <a:pt x="1020" y="454"/>
                    </a:lnTo>
                    <a:lnTo>
                      <a:pt x="102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4045" y="3238"/>
                <a:ext cx="680" cy="681"/>
              </a:xfrm>
              <a:custGeom>
                <a:avLst/>
                <a:gdLst>
                  <a:gd name="T0" fmla="*/ 0 w 680"/>
                  <a:gd name="T1" fmla="*/ 227 h 681"/>
                  <a:gd name="T2" fmla="*/ 0 w 680"/>
                  <a:gd name="T3" fmla="*/ 454 h 681"/>
                  <a:gd name="T4" fmla="*/ 113 w 680"/>
                  <a:gd name="T5" fmla="*/ 454 h 681"/>
                  <a:gd name="T6" fmla="*/ 113 w 680"/>
                  <a:gd name="T7" fmla="*/ 567 h 681"/>
                  <a:gd name="T8" fmla="*/ 340 w 680"/>
                  <a:gd name="T9" fmla="*/ 567 h 681"/>
                  <a:gd name="T10" fmla="*/ 340 w 680"/>
                  <a:gd name="T11" fmla="*/ 681 h 681"/>
                  <a:gd name="T12" fmla="*/ 453 w 680"/>
                  <a:gd name="T13" fmla="*/ 681 h 681"/>
                  <a:gd name="T14" fmla="*/ 680 w 680"/>
                  <a:gd name="T15" fmla="*/ 681 h 681"/>
                  <a:gd name="T16" fmla="*/ 680 w 680"/>
                  <a:gd name="T17" fmla="*/ 227 h 681"/>
                  <a:gd name="T18" fmla="*/ 453 w 680"/>
                  <a:gd name="T19" fmla="*/ 227 h 681"/>
                  <a:gd name="T20" fmla="*/ 453 w 680"/>
                  <a:gd name="T21" fmla="*/ 114 h 681"/>
                  <a:gd name="T22" fmla="*/ 340 w 680"/>
                  <a:gd name="T23" fmla="*/ 114 h 681"/>
                  <a:gd name="T24" fmla="*/ 340 w 680"/>
                  <a:gd name="T25" fmla="*/ 0 h 681"/>
                  <a:gd name="T26" fmla="*/ 226 w 680"/>
                  <a:gd name="T27" fmla="*/ 0 h 681"/>
                  <a:gd name="T28" fmla="*/ 226 w 680"/>
                  <a:gd name="T29" fmla="*/ 114 h 681"/>
                  <a:gd name="T30" fmla="*/ 113 w 680"/>
                  <a:gd name="T31" fmla="*/ 114 h 681"/>
                  <a:gd name="T32" fmla="*/ 113 w 680"/>
                  <a:gd name="T33" fmla="*/ 227 h 681"/>
                  <a:gd name="T34" fmla="*/ 0 w 680"/>
                  <a:gd name="T35" fmla="*/ 22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681">
                    <a:moveTo>
                      <a:pt x="0" y="227"/>
                    </a:move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453" y="681"/>
                    </a:lnTo>
                    <a:lnTo>
                      <a:pt x="680" y="681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3251" y="3238"/>
                <a:ext cx="1247" cy="907"/>
              </a:xfrm>
              <a:custGeom>
                <a:avLst/>
                <a:gdLst>
                  <a:gd name="T0" fmla="*/ 113 w 1247"/>
                  <a:gd name="T1" fmla="*/ 114 h 907"/>
                  <a:gd name="T2" fmla="*/ 113 w 1247"/>
                  <a:gd name="T3" fmla="*/ 340 h 907"/>
                  <a:gd name="T4" fmla="*/ 0 w 1247"/>
                  <a:gd name="T5" fmla="*/ 340 h 907"/>
                  <a:gd name="T6" fmla="*/ 0 w 1247"/>
                  <a:gd name="T7" fmla="*/ 454 h 907"/>
                  <a:gd name="T8" fmla="*/ 113 w 1247"/>
                  <a:gd name="T9" fmla="*/ 454 h 907"/>
                  <a:gd name="T10" fmla="*/ 113 w 1247"/>
                  <a:gd name="T11" fmla="*/ 794 h 907"/>
                  <a:gd name="T12" fmla="*/ 227 w 1247"/>
                  <a:gd name="T13" fmla="*/ 794 h 907"/>
                  <a:gd name="T14" fmla="*/ 227 w 1247"/>
                  <a:gd name="T15" fmla="*/ 907 h 907"/>
                  <a:gd name="T16" fmla="*/ 340 w 1247"/>
                  <a:gd name="T17" fmla="*/ 907 h 907"/>
                  <a:gd name="T18" fmla="*/ 340 w 1247"/>
                  <a:gd name="T19" fmla="*/ 681 h 907"/>
                  <a:gd name="T20" fmla="*/ 453 w 1247"/>
                  <a:gd name="T21" fmla="*/ 681 h 907"/>
                  <a:gd name="T22" fmla="*/ 453 w 1247"/>
                  <a:gd name="T23" fmla="*/ 794 h 907"/>
                  <a:gd name="T24" fmla="*/ 567 w 1247"/>
                  <a:gd name="T25" fmla="*/ 794 h 907"/>
                  <a:gd name="T26" fmla="*/ 567 w 1247"/>
                  <a:gd name="T27" fmla="*/ 907 h 907"/>
                  <a:gd name="T28" fmla="*/ 680 w 1247"/>
                  <a:gd name="T29" fmla="*/ 907 h 907"/>
                  <a:gd name="T30" fmla="*/ 680 w 1247"/>
                  <a:gd name="T31" fmla="*/ 794 h 907"/>
                  <a:gd name="T32" fmla="*/ 907 w 1247"/>
                  <a:gd name="T33" fmla="*/ 794 h 907"/>
                  <a:gd name="T34" fmla="*/ 907 w 1247"/>
                  <a:gd name="T35" fmla="*/ 907 h 907"/>
                  <a:gd name="T36" fmla="*/ 1020 w 1247"/>
                  <a:gd name="T37" fmla="*/ 907 h 907"/>
                  <a:gd name="T38" fmla="*/ 1020 w 1247"/>
                  <a:gd name="T39" fmla="*/ 794 h 907"/>
                  <a:gd name="T40" fmla="*/ 1247 w 1247"/>
                  <a:gd name="T41" fmla="*/ 794 h 907"/>
                  <a:gd name="T42" fmla="*/ 1247 w 1247"/>
                  <a:gd name="T43" fmla="*/ 681 h 907"/>
                  <a:gd name="T44" fmla="*/ 1134 w 1247"/>
                  <a:gd name="T45" fmla="*/ 681 h 907"/>
                  <a:gd name="T46" fmla="*/ 1134 w 1247"/>
                  <a:gd name="T47" fmla="*/ 567 h 907"/>
                  <a:gd name="T48" fmla="*/ 907 w 1247"/>
                  <a:gd name="T49" fmla="*/ 567 h 907"/>
                  <a:gd name="T50" fmla="*/ 907 w 1247"/>
                  <a:gd name="T51" fmla="*/ 454 h 907"/>
                  <a:gd name="T52" fmla="*/ 794 w 1247"/>
                  <a:gd name="T53" fmla="*/ 454 h 907"/>
                  <a:gd name="T54" fmla="*/ 794 w 1247"/>
                  <a:gd name="T55" fmla="*/ 340 h 907"/>
                  <a:gd name="T56" fmla="*/ 680 w 1247"/>
                  <a:gd name="T57" fmla="*/ 340 h 907"/>
                  <a:gd name="T58" fmla="*/ 680 w 1247"/>
                  <a:gd name="T59" fmla="*/ 114 h 907"/>
                  <a:gd name="T60" fmla="*/ 453 w 1247"/>
                  <a:gd name="T61" fmla="*/ 114 h 907"/>
                  <a:gd name="T62" fmla="*/ 453 w 1247"/>
                  <a:gd name="T63" fmla="*/ 0 h 907"/>
                  <a:gd name="T64" fmla="*/ 340 w 1247"/>
                  <a:gd name="T65" fmla="*/ 0 h 907"/>
                  <a:gd name="T66" fmla="*/ 340 w 1247"/>
                  <a:gd name="T67" fmla="*/ 114 h 907"/>
                  <a:gd name="T68" fmla="*/ 113 w 1247"/>
                  <a:gd name="T69" fmla="*/ 11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907">
                    <a:moveTo>
                      <a:pt x="113" y="114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1020" y="907"/>
                    </a:lnTo>
                    <a:lnTo>
                      <a:pt x="1020" y="794"/>
                    </a:lnTo>
                    <a:lnTo>
                      <a:pt x="1247" y="794"/>
                    </a:lnTo>
                    <a:lnTo>
                      <a:pt x="1247" y="681"/>
                    </a:lnTo>
                    <a:lnTo>
                      <a:pt x="1134" y="681"/>
                    </a:lnTo>
                    <a:lnTo>
                      <a:pt x="1134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4271" y="3919"/>
                <a:ext cx="341" cy="453"/>
              </a:xfrm>
              <a:custGeom>
                <a:avLst/>
                <a:gdLst>
                  <a:gd name="T0" fmla="*/ 341 w 341"/>
                  <a:gd name="T1" fmla="*/ 0 h 453"/>
                  <a:gd name="T2" fmla="*/ 341 w 341"/>
                  <a:gd name="T3" fmla="*/ 226 h 453"/>
                  <a:gd name="T4" fmla="*/ 227 w 341"/>
                  <a:gd name="T5" fmla="*/ 226 h 453"/>
                  <a:gd name="T6" fmla="*/ 227 w 341"/>
                  <a:gd name="T7" fmla="*/ 340 h 453"/>
                  <a:gd name="T8" fmla="*/ 114 w 341"/>
                  <a:gd name="T9" fmla="*/ 340 h 453"/>
                  <a:gd name="T10" fmla="*/ 114 w 341"/>
                  <a:gd name="T11" fmla="*/ 453 h 453"/>
                  <a:gd name="T12" fmla="*/ 0 w 341"/>
                  <a:gd name="T13" fmla="*/ 453 h 453"/>
                  <a:gd name="T14" fmla="*/ 0 w 341"/>
                  <a:gd name="T15" fmla="*/ 113 h 453"/>
                  <a:gd name="T16" fmla="*/ 227 w 341"/>
                  <a:gd name="T17" fmla="*/ 113 h 453"/>
                  <a:gd name="T18" fmla="*/ 227 w 341"/>
                  <a:gd name="T19" fmla="*/ 0 h 453"/>
                  <a:gd name="T20" fmla="*/ 341 w 341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453">
                    <a:moveTo>
                      <a:pt x="341" y="0"/>
                    </a:moveTo>
                    <a:lnTo>
                      <a:pt x="341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3364" y="3919"/>
                <a:ext cx="907" cy="680"/>
              </a:xfrm>
              <a:custGeom>
                <a:avLst/>
                <a:gdLst>
                  <a:gd name="T0" fmla="*/ 907 w 907"/>
                  <a:gd name="T1" fmla="*/ 226 h 680"/>
                  <a:gd name="T2" fmla="*/ 907 w 907"/>
                  <a:gd name="T3" fmla="*/ 453 h 680"/>
                  <a:gd name="T4" fmla="*/ 794 w 907"/>
                  <a:gd name="T5" fmla="*/ 453 h 680"/>
                  <a:gd name="T6" fmla="*/ 794 w 907"/>
                  <a:gd name="T7" fmla="*/ 680 h 680"/>
                  <a:gd name="T8" fmla="*/ 227 w 907"/>
                  <a:gd name="T9" fmla="*/ 680 h 680"/>
                  <a:gd name="T10" fmla="*/ 227 w 907"/>
                  <a:gd name="T11" fmla="*/ 567 h 680"/>
                  <a:gd name="T12" fmla="*/ 114 w 907"/>
                  <a:gd name="T13" fmla="*/ 567 h 680"/>
                  <a:gd name="T14" fmla="*/ 114 w 907"/>
                  <a:gd name="T15" fmla="*/ 453 h 680"/>
                  <a:gd name="T16" fmla="*/ 0 w 907"/>
                  <a:gd name="T17" fmla="*/ 453 h 680"/>
                  <a:gd name="T18" fmla="*/ 0 w 907"/>
                  <a:gd name="T19" fmla="*/ 340 h 680"/>
                  <a:gd name="T20" fmla="*/ 114 w 907"/>
                  <a:gd name="T21" fmla="*/ 340 h 680"/>
                  <a:gd name="T22" fmla="*/ 114 w 907"/>
                  <a:gd name="T23" fmla="*/ 226 h 680"/>
                  <a:gd name="T24" fmla="*/ 227 w 907"/>
                  <a:gd name="T25" fmla="*/ 226 h 680"/>
                  <a:gd name="T26" fmla="*/ 227 w 907"/>
                  <a:gd name="T27" fmla="*/ 0 h 680"/>
                  <a:gd name="T28" fmla="*/ 340 w 907"/>
                  <a:gd name="T29" fmla="*/ 0 h 680"/>
                  <a:gd name="T30" fmla="*/ 340 w 907"/>
                  <a:gd name="T31" fmla="*/ 113 h 680"/>
                  <a:gd name="T32" fmla="*/ 454 w 907"/>
                  <a:gd name="T33" fmla="*/ 113 h 680"/>
                  <a:gd name="T34" fmla="*/ 454 w 907"/>
                  <a:gd name="T35" fmla="*/ 226 h 680"/>
                  <a:gd name="T36" fmla="*/ 567 w 907"/>
                  <a:gd name="T37" fmla="*/ 226 h 680"/>
                  <a:gd name="T38" fmla="*/ 567 w 907"/>
                  <a:gd name="T39" fmla="*/ 113 h 680"/>
                  <a:gd name="T40" fmla="*/ 794 w 907"/>
                  <a:gd name="T41" fmla="*/ 113 h 680"/>
                  <a:gd name="T42" fmla="*/ 794 w 907"/>
                  <a:gd name="T43" fmla="*/ 226 h 680"/>
                  <a:gd name="T44" fmla="*/ 907 w 907"/>
                  <a:gd name="T45" fmla="*/ 22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680">
                    <a:moveTo>
                      <a:pt x="907" y="226"/>
                    </a:move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907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2570" y="3352"/>
                <a:ext cx="908" cy="1020"/>
              </a:xfrm>
              <a:custGeom>
                <a:avLst/>
                <a:gdLst>
                  <a:gd name="T0" fmla="*/ 114 w 908"/>
                  <a:gd name="T1" fmla="*/ 0 h 1020"/>
                  <a:gd name="T2" fmla="*/ 114 w 908"/>
                  <a:gd name="T3" fmla="*/ 226 h 1020"/>
                  <a:gd name="T4" fmla="*/ 114 w 908"/>
                  <a:gd name="T5" fmla="*/ 340 h 1020"/>
                  <a:gd name="T6" fmla="*/ 0 w 908"/>
                  <a:gd name="T7" fmla="*/ 340 h 1020"/>
                  <a:gd name="T8" fmla="*/ 0 w 908"/>
                  <a:gd name="T9" fmla="*/ 680 h 1020"/>
                  <a:gd name="T10" fmla="*/ 227 w 908"/>
                  <a:gd name="T11" fmla="*/ 680 h 1020"/>
                  <a:gd name="T12" fmla="*/ 227 w 908"/>
                  <a:gd name="T13" fmla="*/ 907 h 1020"/>
                  <a:gd name="T14" fmla="*/ 341 w 908"/>
                  <a:gd name="T15" fmla="*/ 907 h 1020"/>
                  <a:gd name="T16" fmla="*/ 341 w 908"/>
                  <a:gd name="T17" fmla="*/ 1020 h 1020"/>
                  <a:gd name="T18" fmla="*/ 794 w 908"/>
                  <a:gd name="T19" fmla="*/ 1020 h 1020"/>
                  <a:gd name="T20" fmla="*/ 794 w 908"/>
                  <a:gd name="T21" fmla="*/ 907 h 1020"/>
                  <a:gd name="T22" fmla="*/ 908 w 908"/>
                  <a:gd name="T23" fmla="*/ 907 h 1020"/>
                  <a:gd name="T24" fmla="*/ 908 w 908"/>
                  <a:gd name="T25" fmla="*/ 680 h 1020"/>
                  <a:gd name="T26" fmla="*/ 794 w 908"/>
                  <a:gd name="T27" fmla="*/ 680 h 1020"/>
                  <a:gd name="T28" fmla="*/ 794 w 908"/>
                  <a:gd name="T29" fmla="*/ 340 h 1020"/>
                  <a:gd name="T30" fmla="*/ 681 w 908"/>
                  <a:gd name="T31" fmla="*/ 340 h 1020"/>
                  <a:gd name="T32" fmla="*/ 681 w 908"/>
                  <a:gd name="T33" fmla="*/ 226 h 1020"/>
                  <a:gd name="T34" fmla="*/ 794 w 908"/>
                  <a:gd name="T35" fmla="*/ 226 h 1020"/>
                  <a:gd name="T36" fmla="*/ 794 w 908"/>
                  <a:gd name="T37" fmla="*/ 0 h 1020"/>
                  <a:gd name="T38" fmla="*/ 114 w 908"/>
                  <a:gd name="T39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8" h="1020">
                    <a:moveTo>
                      <a:pt x="114" y="0"/>
                    </a:move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908" y="907"/>
                    </a:lnTo>
                    <a:lnTo>
                      <a:pt x="908" y="680"/>
                    </a:lnTo>
                    <a:lnTo>
                      <a:pt x="794" y="680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704" y="4372"/>
                <a:ext cx="1021" cy="1248"/>
              </a:xfrm>
              <a:custGeom>
                <a:avLst/>
                <a:gdLst>
                  <a:gd name="T0" fmla="*/ 0 w 1021"/>
                  <a:gd name="T1" fmla="*/ 227 h 1248"/>
                  <a:gd name="T2" fmla="*/ 0 w 1021"/>
                  <a:gd name="T3" fmla="*/ 340 h 1248"/>
                  <a:gd name="T4" fmla="*/ 114 w 1021"/>
                  <a:gd name="T5" fmla="*/ 340 h 1248"/>
                  <a:gd name="T6" fmla="*/ 114 w 1021"/>
                  <a:gd name="T7" fmla="*/ 681 h 1248"/>
                  <a:gd name="T8" fmla="*/ 227 w 1021"/>
                  <a:gd name="T9" fmla="*/ 681 h 1248"/>
                  <a:gd name="T10" fmla="*/ 227 w 1021"/>
                  <a:gd name="T11" fmla="*/ 907 h 1248"/>
                  <a:gd name="T12" fmla="*/ 567 w 1021"/>
                  <a:gd name="T13" fmla="*/ 907 h 1248"/>
                  <a:gd name="T14" fmla="*/ 567 w 1021"/>
                  <a:gd name="T15" fmla="*/ 1134 h 1248"/>
                  <a:gd name="T16" fmla="*/ 681 w 1021"/>
                  <a:gd name="T17" fmla="*/ 1134 h 1248"/>
                  <a:gd name="T18" fmla="*/ 681 w 1021"/>
                  <a:gd name="T19" fmla="*/ 1248 h 1248"/>
                  <a:gd name="T20" fmla="*/ 794 w 1021"/>
                  <a:gd name="T21" fmla="*/ 1248 h 1248"/>
                  <a:gd name="T22" fmla="*/ 794 w 1021"/>
                  <a:gd name="T23" fmla="*/ 1134 h 1248"/>
                  <a:gd name="T24" fmla="*/ 1021 w 1021"/>
                  <a:gd name="T25" fmla="*/ 1134 h 1248"/>
                  <a:gd name="T26" fmla="*/ 1021 w 1021"/>
                  <a:gd name="T27" fmla="*/ 1021 h 1248"/>
                  <a:gd name="T28" fmla="*/ 908 w 1021"/>
                  <a:gd name="T29" fmla="*/ 1021 h 1248"/>
                  <a:gd name="T30" fmla="*/ 908 w 1021"/>
                  <a:gd name="T31" fmla="*/ 794 h 1248"/>
                  <a:gd name="T32" fmla="*/ 794 w 1021"/>
                  <a:gd name="T33" fmla="*/ 794 h 1248"/>
                  <a:gd name="T34" fmla="*/ 794 w 1021"/>
                  <a:gd name="T35" fmla="*/ 227 h 1248"/>
                  <a:gd name="T36" fmla="*/ 681 w 1021"/>
                  <a:gd name="T37" fmla="*/ 227 h 1248"/>
                  <a:gd name="T38" fmla="*/ 681 w 1021"/>
                  <a:gd name="T39" fmla="*/ 0 h 1248"/>
                  <a:gd name="T40" fmla="*/ 454 w 1021"/>
                  <a:gd name="T41" fmla="*/ 0 h 1248"/>
                  <a:gd name="T42" fmla="*/ 454 w 1021"/>
                  <a:gd name="T43" fmla="*/ 227 h 1248"/>
                  <a:gd name="T44" fmla="*/ 0 w 1021"/>
                  <a:gd name="T45" fmla="*/ 22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1" h="1248">
                    <a:moveTo>
                      <a:pt x="0" y="227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681" y="1134"/>
                    </a:lnTo>
                    <a:lnTo>
                      <a:pt x="681" y="1248"/>
                    </a:lnTo>
                    <a:lnTo>
                      <a:pt x="794" y="1248"/>
                    </a:lnTo>
                    <a:lnTo>
                      <a:pt x="794" y="1134"/>
                    </a:lnTo>
                    <a:lnTo>
                      <a:pt x="1021" y="1134"/>
                    </a:lnTo>
                    <a:lnTo>
                      <a:pt x="1021" y="1021"/>
                    </a:lnTo>
                    <a:lnTo>
                      <a:pt x="908" y="1021"/>
                    </a:lnTo>
                    <a:lnTo>
                      <a:pt x="908" y="794"/>
                    </a:lnTo>
                    <a:lnTo>
                      <a:pt x="794" y="794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4725" y="6413"/>
                <a:ext cx="1021" cy="1134"/>
              </a:xfrm>
              <a:custGeom>
                <a:avLst/>
                <a:gdLst>
                  <a:gd name="T0" fmla="*/ 907 w 1021"/>
                  <a:gd name="T1" fmla="*/ 1134 h 1134"/>
                  <a:gd name="T2" fmla="*/ 1021 w 1021"/>
                  <a:gd name="T3" fmla="*/ 1134 h 1134"/>
                  <a:gd name="T4" fmla="*/ 1021 w 1021"/>
                  <a:gd name="T5" fmla="*/ 908 h 1134"/>
                  <a:gd name="T6" fmla="*/ 907 w 1021"/>
                  <a:gd name="T7" fmla="*/ 908 h 1134"/>
                  <a:gd name="T8" fmla="*/ 907 w 1021"/>
                  <a:gd name="T9" fmla="*/ 794 h 1134"/>
                  <a:gd name="T10" fmla="*/ 794 w 1021"/>
                  <a:gd name="T11" fmla="*/ 794 h 1134"/>
                  <a:gd name="T12" fmla="*/ 794 w 1021"/>
                  <a:gd name="T13" fmla="*/ 567 h 1134"/>
                  <a:gd name="T14" fmla="*/ 680 w 1021"/>
                  <a:gd name="T15" fmla="*/ 567 h 1134"/>
                  <a:gd name="T16" fmla="*/ 680 w 1021"/>
                  <a:gd name="T17" fmla="*/ 454 h 1134"/>
                  <a:gd name="T18" fmla="*/ 567 w 1021"/>
                  <a:gd name="T19" fmla="*/ 454 h 1134"/>
                  <a:gd name="T20" fmla="*/ 567 w 1021"/>
                  <a:gd name="T21" fmla="*/ 114 h 1134"/>
                  <a:gd name="T22" fmla="*/ 454 w 1021"/>
                  <a:gd name="T23" fmla="*/ 114 h 1134"/>
                  <a:gd name="T24" fmla="*/ 454 w 1021"/>
                  <a:gd name="T25" fmla="*/ 0 h 1134"/>
                  <a:gd name="T26" fmla="*/ 0 w 1021"/>
                  <a:gd name="T27" fmla="*/ 0 h 1134"/>
                  <a:gd name="T28" fmla="*/ 0 w 1021"/>
                  <a:gd name="T29" fmla="*/ 454 h 1134"/>
                  <a:gd name="T30" fmla="*/ 340 w 1021"/>
                  <a:gd name="T31" fmla="*/ 454 h 1134"/>
                  <a:gd name="T32" fmla="*/ 340 w 1021"/>
                  <a:gd name="T33" fmla="*/ 567 h 1134"/>
                  <a:gd name="T34" fmla="*/ 454 w 1021"/>
                  <a:gd name="T35" fmla="*/ 567 h 1134"/>
                  <a:gd name="T36" fmla="*/ 454 w 1021"/>
                  <a:gd name="T37" fmla="*/ 794 h 1134"/>
                  <a:gd name="T38" fmla="*/ 567 w 1021"/>
                  <a:gd name="T39" fmla="*/ 794 h 1134"/>
                  <a:gd name="T40" fmla="*/ 567 w 1021"/>
                  <a:gd name="T41" fmla="*/ 908 h 1134"/>
                  <a:gd name="T42" fmla="*/ 680 w 1021"/>
                  <a:gd name="T43" fmla="*/ 908 h 1134"/>
                  <a:gd name="T44" fmla="*/ 680 w 1021"/>
                  <a:gd name="T45" fmla="*/ 1021 h 1134"/>
                  <a:gd name="T46" fmla="*/ 907 w 1021"/>
                  <a:gd name="T47" fmla="*/ 1021 h 1134"/>
                  <a:gd name="T48" fmla="*/ 907 w 1021"/>
                  <a:gd name="T4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1" h="1134">
                    <a:moveTo>
                      <a:pt x="907" y="1134"/>
                    </a:moveTo>
                    <a:lnTo>
                      <a:pt x="1021" y="1134"/>
                    </a:lnTo>
                    <a:lnTo>
                      <a:pt x="1021" y="908"/>
                    </a:lnTo>
                    <a:lnTo>
                      <a:pt x="907" y="908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680" y="908"/>
                    </a:lnTo>
                    <a:lnTo>
                      <a:pt x="680" y="1021"/>
                    </a:lnTo>
                    <a:lnTo>
                      <a:pt x="907" y="1021"/>
                    </a:lnTo>
                    <a:lnTo>
                      <a:pt x="90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4385" y="5506"/>
                <a:ext cx="680" cy="907"/>
              </a:xfrm>
              <a:custGeom>
                <a:avLst/>
                <a:gdLst>
                  <a:gd name="T0" fmla="*/ 340 w 680"/>
                  <a:gd name="T1" fmla="*/ 0 h 907"/>
                  <a:gd name="T2" fmla="*/ 340 w 680"/>
                  <a:gd name="T3" fmla="*/ 227 h 907"/>
                  <a:gd name="T4" fmla="*/ 453 w 680"/>
                  <a:gd name="T5" fmla="*/ 227 h 907"/>
                  <a:gd name="T6" fmla="*/ 453 w 680"/>
                  <a:gd name="T7" fmla="*/ 454 h 907"/>
                  <a:gd name="T8" fmla="*/ 567 w 680"/>
                  <a:gd name="T9" fmla="*/ 454 h 907"/>
                  <a:gd name="T10" fmla="*/ 567 w 680"/>
                  <a:gd name="T11" fmla="*/ 681 h 907"/>
                  <a:gd name="T12" fmla="*/ 680 w 680"/>
                  <a:gd name="T13" fmla="*/ 681 h 907"/>
                  <a:gd name="T14" fmla="*/ 680 w 680"/>
                  <a:gd name="T15" fmla="*/ 907 h 907"/>
                  <a:gd name="T16" fmla="*/ 340 w 680"/>
                  <a:gd name="T17" fmla="*/ 907 h 907"/>
                  <a:gd name="T18" fmla="*/ 340 w 680"/>
                  <a:gd name="T19" fmla="*/ 794 h 907"/>
                  <a:gd name="T20" fmla="*/ 227 w 680"/>
                  <a:gd name="T21" fmla="*/ 794 h 907"/>
                  <a:gd name="T22" fmla="*/ 227 w 680"/>
                  <a:gd name="T23" fmla="*/ 567 h 907"/>
                  <a:gd name="T24" fmla="*/ 113 w 680"/>
                  <a:gd name="T25" fmla="*/ 567 h 907"/>
                  <a:gd name="T26" fmla="*/ 113 w 680"/>
                  <a:gd name="T27" fmla="*/ 227 h 907"/>
                  <a:gd name="T28" fmla="*/ 0 w 680"/>
                  <a:gd name="T29" fmla="*/ 227 h 907"/>
                  <a:gd name="T30" fmla="*/ 0 w 680"/>
                  <a:gd name="T31" fmla="*/ 114 h 907"/>
                  <a:gd name="T32" fmla="*/ 113 w 680"/>
                  <a:gd name="T33" fmla="*/ 114 h 907"/>
                  <a:gd name="T34" fmla="*/ 113 w 680"/>
                  <a:gd name="T35" fmla="*/ 0 h 907"/>
                  <a:gd name="T36" fmla="*/ 340 w 680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907">
                    <a:moveTo>
                      <a:pt x="340" y="0"/>
                    </a:move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4158" y="5960"/>
                <a:ext cx="567" cy="453"/>
              </a:xfrm>
              <a:custGeom>
                <a:avLst/>
                <a:gdLst>
                  <a:gd name="T0" fmla="*/ 567 w 567"/>
                  <a:gd name="T1" fmla="*/ 453 h 453"/>
                  <a:gd name="T2" fmla="*/ 113 w 567"/>
                  <a:gd name="T3" fmla="*/ 453 h 453"/>
                  <a:gd name="T4" fmla="*/ 113 w 567"/>
                  <a:gd name="T5" fmla="*/ 340 h 453"/>
                  <a:gd name="T6" fmla="*/ 0 w 567"/>
                  <a:gd name="T7" fmla="*/ 340 h 453"/>
                  <a:gd name="T8" fmla="*/ 0 w 567"/>
                  <a:gd name="T9" fmla="*/ 0 h 453"/>
                  <a:gd name="T10" fmla="*/ 340 w 567"/>
                  <a:gd name="T11" fmla="*/ 0 h 453"/>
                  <a:gd name="T12" fmla="*/ 340 w 567"/>
                  <a:gd name="T13" fmla="*/ 113 h 453"/>
                  <a:gd name="T14" fmla="*/ 454 w 567"/>
                  <a:gd name="T15" fmla="*/ 113 h 453"/>
                  <a:gd name="T16" fmla="*/ 454 w 567"/>
                  <a:gd name="T17" fmla="*/ 340 h 453"/>
                  <a:gd name="T18" fmla="*/ 567 w 567"/>
                  <a:gd name="T19" fmla="*/ 340 h 453"/>
                  <a:gd name="T20" fmla="*/ 567 w 567"/>
                  <a:gd name="T2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453">
                    <a:moveTo>
                      <a:pt x="567" y="453"/>
                    </a:move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478" y="5053"/>
                <a:ext cx="1020" cy="1134"/>
              </a:xfrm>
              <a:custGeom>
                <a:avLst/>
                <a:gdLst>
                  <a:gd name="T0" fmla="*/ 453 w 1020"/>
                  <a:gd name="T1" fmla="*/ 0 h 1134"/>
                  <a:gd name="T2" fmla="*/ 226 w 1020"/>
                  <a:gd name="T3" fmla="*/ 0 h 1134"/>
                  <a:gd name="T4" fmla="*/ 226 w 1020"/>
                  <a:gd name="T5" fmla="*/ 113 h 1134"/>
                  <a:gd name="T6" fmla="*/ 113 w 1020"/>
                  <a:gd name="T7" fmla="*/ 113 h 1134"/>
                  <a:gd name="T8" fmla="*/ 113 w 1020"/>
                  <a:gd name="T9" fmla="*/ 0 h 1134"/>
                  <a:gd name="T10" fmla="*/ 0 w 1020"/>
                  <a:gd name="T11" fmla="*/ 0 h 1134"/>
                  <a:gd name="T12" fmla="*/ 0 w 1020"/>
                  <a:gd name="T13" fmla="*/ 226 h 1134"/>
                  <a:gd name="T14" fmla="*/ 113 w 1020"/>
                  <a:gd name="T15" fmla="*/ 226 h 1134"/>
                  <a:gd name="T16" fmla="*/ 113 w 1020"/>
                  <a:gd name="T17" fmla="*/ 340 h 1134"/>
                  <a:gd name="T18" fmla="*/ 226 w 1020"/>
                  <a:gd name="T19" fmla="*/ 340 h 1134"/>
                  <a:gd name="T20" fmla="*/ 226 w 1020"/>
                  <a:gd name="T21" fmla="*/ 567 h 1134"/>
                  <a:gd name="T22" fmla="*/ 113 w 1020"/>
                  <a:gd name="T23" fmla="*/ 567 h 1134"/>
                  <a:gd name="T24" fmla="*/ 113 w 1020"/>
                  <a:gd name="T25" fmla="*/ 680 h 1134"/>
                  <a:gd name="T26" fmla="*/ 226 w 1020"/>
                  <a:gd name="T27" fmla="*/ 680 h 1134"/>
                  <a:gd name="T28" fmla="*/ 226 w 1020"/>
                  <a:gd name="T29" fmla="*/ 793 h 1134"/>
                  <a:gd name="T30" fmla="*/ 340 w 1020"/>
                  <a:gd name="T31" fmla="*/ 793 h 1134"/>
                  <a:gd name="T32" fmla="*/ 340 w 1020"/>
                  <a:gd name="T33" fmla="*/ 907 h 1134"/>
                  <a:gd name="T34" fmla="*/ 453 w 1020"/>
                  <a:gd name="T35" fmla="*/ 907 h 1134"/>
                  <a:gd name="T36" fmla="*/ 453 w 1020"/>
                  <a:gd name="T37" fmla="*/ 1134 h 1134"/>
                  <a:gd name="T38" fmla="*/ 680 w 1020"/>
                  <a:gd name="T39" fmla="*/ 1134 h 1134"/>
                  <a:gd name="T40" fmla="*/ 680 w 1020"/>
                  <a:gd name="T41" fmla="*/ 907 h 1134"/>
                  <a:gd name="T42" fmla="*/ 1020 w 1020"/>
                  <a:gd name="T43" fmla="*/ 907 h 1134"/>
                  <a:gd name="T44" fmla="*/ 1020 w 1020"/>
                  <a:gd name="T45" fmla="*/ 680 h 1134"/>
                  <a:gd name="T46" fmla="*/ 907 w 1020"/>
                  <a:gd name="T47" fmla="*/ 680 h 1134"/>
                  <a:gd name="T48" fmla="*/ 907 w 1020"/>
                  <a:gd name="T49" fmla="*/ 453 h 1134"/>
                  <a:gd name="T50" fmla="*/ 793 w 1020"/>
                  <a:gd name="T51" fmla="*/ 453 h 1134"/>
                  <a:gd name="T52" fmla="*/ 793 w 1020"/>
                  <a:gd name="T53" fmla="*/ 226 h 1134"/>
                  <a:gd name="T54" fmla="*/ 453 w 1020"/>
                  <a:gd name="T55" fmla="*/ 226 h 1134"/>
                  <a:gd name="T56" fmla="*/ 453 w 1020"/>
                  <a:gd name="T5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0" h="1134">
                    <a:moveTo>
                      <a:pt x="453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1134"/>
                    </a:lnTo>
                    <a:lnTo>
                      <a:pt x="680" y="1134"/>
                    </a:lnTo>
                    <a:lnTo>
                      <a:pt x="680" y="907"/>
                    </a:lnTo>
                    <a:lnTo>
                      <a:pt x="1020" y="907"/>
                    </a:lnTo>
                    <a:lnTo>
                      <a:pt x="1020" y="680"/>
                    </a:lnTo>
                    <a:lnTo>
                      <a:pt x="907" y="680"/>
                    </a:lnTo>
                    <a:lnTo>
                      <a:pt x="907" y="453"/>
                    </a:lnTo>
                    <a:lnTo>
                      <a:pt x="793" y="453"/>
                    </a:lnTo>
                    <a:lnTo>
                      <a:pt x="793" y="226"/>
                    </a:lnTo>
                    <a:lnTo>
                      <a:pt x="453" y="226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2684" y="6527"/>
                <a:ext cx="907" cy="340"/>
              </a:xfrm>
              <a:custGeom>
                <a:avLst/>
                <a:gdLst>
                  <a:gd name="T0" fmla="*/ 907 w 907"/>
                  <a:gd name="T1" fmla="*/ 0 h 340"/>
                  <a:gd name="T2" fmla="*/ 567 w 907"/>
                  <a:gd name="T3" fmla="*/ 0 h 340"/>
                  <a:gd name="T4" fmla="*/ 567 w 907"/>
                  <a:gd name="T5" fmla="*/ 113 h 340"/>
                  <a:gd name="T6" fmla="*/ 340 w 907"/>
                  <a:gd name="T7" fmla="*/ 113 h 340"/>
                  <a:gd name="T8" fmla="*/ 340 w 907"/>
                  <a:gd name="T9" fmla="*/ 0 h 340"/>
                  <a:gd name="T10" fmla="*/ 227 w 907"/>
                  <a:gd name="T11" fmla="*/ 0 h 340"/>
                  <a:gd name="T12" fmla="*/ 227 w 907"/>
                  <a:gd name="T13" fmla="*/ 113 h 340"/>
                  <a:gd name="T14" fmla="*/ 0 w 907"/>
                  <a:gd name="T15" fmla="*/ 113 h 340"/>
                  <a:gd name="T16" fmla="*/ 0 w 907"/>
                  <a:gd name="T17" fmla="*/ 227 h 340"/>
                  <a:gd name="T18" fmla="*/ 113 w 907"/>
                  <a:gd name="T19" fmla="*/ 227 h 340"/>
                  <a:gd name="T20" fmla="*/ 113 w 907"/>
                  <a:gd name="T21" fmla="*/ 340 h 340"/>
                  <a:gd name="T22" fmla="*/ 340 w 907"/>
                  <a:gd name="T23" fmla="*/ 340 h 340"/>
                  <a:gd name="T24" fmla="*/ 340 w 907"/>
                  <a:gd name="T25" fmla="*/ 227 h 340"/>
                  <a:gd name="T26" fmla="*/ 680 w 907"/>
                  <a:gd name="T27" fmla="*/ 227 h 340"/>
                  <a:gd name="T28" fmla="*/ 680 w 907"/>
                  <a:gd name="T29" fmla="*/ 113 h 340"/>
                  <a:gd name="T30" fmla="*/ 907 w 907"/>
                  <a:gd name="T31" fmla="*/ 113 h 340"/>
                  <a:gd name="T32" fmla="*/ 907 w 907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7" h="340">
                    <a:moveTo>
                      <a:pt x="907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2911" y="5846"/>
                <a:ext cx="1247" cy="794"/>
              </a:xfrm>
              <a:custGeom>
                <a:avLst/>
                <a:gdLst>
                  <a:gd name="T0" fmla="*/ 1247 w 1247"/>
                  <a:gd name="T1" fmla="*/ 681 h 794"/>
                  <a:gd name="T2" fmla="*/ 340 w 1247"/>
                  <a:gd name="T3" fmla="*/ 681 h 794"/>
                  <a:gd name="T4" fmla="*/ 340 w 1247"/>
                  <a:gd name="T5" fmla="*/ 794 h 794"/>
                  <a:gd name="T6" fmla="*/ 113 w 1247"/>
                  <a:gd name="T7" fmla="*/ 794 h 794"/>
                  <a:gd name="T8" fmla="*/ 113 w 1247"/>
                  <a:gd name="T9" fmla="*/ 681 h 794"/>
                  <a:gd name="T10" fmla="*/ 0 w 1247"/>
                  <a:gd name="T11" fmla="*/ 681 h 794"/>
                  <a:gd name="T12" fmla="*/ 0 w 1247"/>
                  <a:gd name="T13" fmla="*/ 454 h 794"/>
                  <a:gd name="T14" fmla="*/ 113 w 1247"/>
                  <a:gd name="T15" fmla="*/ 454 h 794"/>
                  <a:gd name="T16" fmla="*/ 113 w 1247"/>
                  <a:gd name="T17" fmla="*/ 227 h 794"/>
                  <a:gd name="T18" fmla="*/ 340 w 1247"/>
                  <a:gd name="T19" fmla="*/ 227 h 794"/>
                  <a:gd name="T20" fmla="*/ 340 w 1247"/>
                  <a:gd name="T21" fmla="*/ 114 h 794"/>
                  <a:gd name="T22" fmla="*/ 567 w 1247"/>
                  <a:gd name="T23" fmla="*/ 114 h 794"/>
                  <a:gd name="T24" fmla="*/ 567 w 1247"/>
                  <a:gd name="T25" fmla="*/ 227 h 794"/>
                  <a:gd name="T26" fmla="*/ 680 w 1247"/>
                  <a:gd name="T27" fmla="*/ 227 h 794"/>
                  <a:gd name="T28" fmla="*/ 680 w 1247"/>
                  <a:gd name="T29" fmla="*/ 114 h 794"/>
                  <a:gd name="T30" fmla="*/ 793 w 1247"/>
                  <a:gd name="T31" fmla="*/ 114 h 794"/>
                  <a:gd name="T32" fmla="*/ 793 w 1247"/>
                  <a:gd name="T33" fmla="*/ 0 h 794"/>
                  <a:gd name="T34" fmla="*/ 907 w 1247"/>
                  <a:gd name="T35" fmla="*/ 0 h 794"/>
                  <a:gd name="T36" fmla="*/ 907 w 1247"/>
                  <a:gd name="T37" fmla="*/ 114 h 794"/>
                  <a:gd name="T38" fmla="*/ 1020 w 1247"/>
                  <a:gd name="T39" fmla="*/ 114 h 794"/>
                  <a:gd name="T40" fmla="*/ 1020 w 1247"/>
                  <a:gd name="T41" fmla="*/ 341 h 794"/>
                  <a:gd name="T42" fmla="*/ 1247 w 1247"/>
                  <a:gd name="T43" fmla="*/ 341 h 794"/>
                  <a:gd name="T44" fmla="*/ 1247 w 1247"/>
                  <a:gd name="T45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47" h="794">
                    <a:moveTo>
                      <a:pt x="1247" y="681"/>
                    </a:moveTo>
                    <a:lnTo>
                      <a:pt x="340" y="681"/>
                    </a:lnTo>
                    <a:lnTo>
                      <a:pt x="340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793" y="114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341"/>
                    </a:lnTo>
                    <a:lnTo>
                      <a:pt x="1247" y="341"/>
                    </a:lnTo>
                    <a:lnTo>
                      <a:pt x="124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344" y="6640"/>
                <a:ext cx="453" cy="340"/>
              </a:xfrm>
              <a:custGeom>
                <a:avLst/>
                <a:gdLst>
                  <a:gd name="T0" fmla="*/ 340 w 453"/>
                  <a:gd name="T1" fmla="*/ 0 h 340"/>
                  <a:gd name="T2" fmla="*/ 0 w 453"/>
                  <a:gd name="T3" fmla="*/ 0 h 340"/>
                  <a:gd name="T4" fmla="*/ 0 w 453"/>
                  <a:gd name="T5" fmla="*/ 227 h 340"/>
                  <a:gd name="T6" fmla="*/ 113 w 453"/>
                  <a:gd name="T7" fmla="*/ 227 h 340"/>
                  <a:gd name="T8" fmla="*/ 113 w 453"/>
                  <a:gd name="T9" fmla="*/ 340 h 340"/>
                  <a:gd name="T10" fmla="*/ 226 w 453"/>
                  <a:gd name="T11" fmla="*/ 340 h 340"/>
                  <a:gd name="T12" fmla="*/ 226 w 453"/>
                  <a:gd name="T13" fmla="*/ 227 h 340"/>
                  <a:gd name="T14" fmla="*/ 453 w 453"/>
                  <a:gd name="T15" fmla="*/ 227 h 340"/>
                  <a:gd name="T16" fmla="*/ 453 w 453"/>
                  <a:gd name="T17" fmla="*/ 114 h 340"/>
                  <a:gd name="T18" fmla="*/ 340 w 453"/>
                  <a:gd name="T19" fmla="*/ 114 h 340"/>
                  <a:gd name="T20" fmla="*/ 340 w 453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340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3024" y="5733"/>
                <a:ext cx="680" cy="340"/>
              </a:xfrm>
              <a:custGeom>
                <a:avLst/>
                <a:gdLst>
                  <a:gd name="T0" fmla="*/ 680 w 680"/>
                  <a:gd name="T1" fmla="*/ 0 h 340"/>
                  <a:gd name="T2" fmla="*/ 0 w 680"/>
                  <a:gd name="T3" fmla="*/ 0 h 340"/>
                  <a:gd name="T4" fmla="*/ 0 w 680"/>
                  <a:gd name="T5" fmla="*/ 340 h 340"/>
                  <a:gd name="T6" fmla="*/ 227 w 680"/>
                  <a:gd name="T7" fmla="*/ 340 h 340"/>
                  <a:gd name="T8" fmla="*/ 227 w 680"/>
                  <a:gd name="T9" fmla="*/ 227 h 340"/>
                  <a:gd name="T10" fmla="*/ 454 w 680"/>
                  <a:gd name="T11" fmla="*/ 227 h 340"/>
                  <a:gd name="T12" fmla="*/ 454 w 680"/>
                  <a:gd name="T13" fmla="*/ 340 h 340"/>
                  <a:gd name="T14" fmla="*/ 567 w 680"/>
                  <a:gd name="T15" fmla="*/ 340 h 340"/>
                  <a:gd name="T16" fmla="*/ 567 w 680"/>
                  <a:gd name="T17" fmla="*/ 227 h 340"/>
                  <a:gd name="T18" fmla="*/ 680 w 680"/>
                  <a:gd name="T19" fmla="*/ 227 h 340"/>
                  <a:gd name="T20" fmla="*/ 680 w 68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340">
                    <a:moveTo>
                      <a:pt x="68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2457" y="5620"/>
                <a:ext cx="567" cy="453"/>
              </a:xfrm>
              <a:custGeom>
                <a:avLst/>
                <a:gdLst>
                  <a:gd name="T0" fmla="*/ 567 w 567"/>
                  <a:gd name="T1" fmla="*/ 0 h 453"/>
                  <a:gd name="T2" fmla="*/ 227 w 567"/>
                  <a:gd name="T3" fmla="*/ 0 h 453"/>
                  <a:gd name="T4" fmla="*/ 227 w 567"/>
                  <a:gd name="T5" fmla="*/ 113 h 453"/>
                  <a:gd name="T6" fmla="*/ 113 w 567"/>
                  <a:gd name="T7" fmla="*/ 113 h 453"/>
                  <a:gd name="T8" fmla="*/ 113 w 567"/>
                  <a:gd name="T9" fmla="*/ 226 h 453"/>
                  <a:gd name="T10" fmla="*/ 0 w 567"/>
                  <a:gd name="T11" fmla="*/ 226 h 453"/>
                  <a:gd name="T12" fmla="*/ 0 w 567"/>
                  <a:gd name="T13" fmla="*/ 340 h 453"/>
                  <a:gd name="T14" fmla="*/ 113 w 567"/>
                  <a:gd name="T15" fmla="*/ 340 h 453"/>
                  <a:gd name="T16" fmla="*/ 113 w 567"/>
                  <a:gd name="T17" fmla="*/ 453 h 453"/>
                  <a:gd name="T18" fmla="*/ 567 w 567"/>
                  <a:gd name="T19" fmla="*/ 453 h 453"/>
                  <a:gd name="T20" fmla="*/ 567 w 567"/>
                  <a:gd name="T21" fmla="*/ 113 h 453"/>
                  <a:gd name="T22" fmla="*/ 567 w 567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453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567" y="45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2344" y="6187"/>
                <a:ext cx="567" cy="453"/>
              </a:xfrm>
              <a:custGeom>
                <a:avLst/>
                <a:gdLst>
                  <a:gd name="T0" fmla="*/ 567 w 567"/>
                  <a:gd name="T1" fmla="*/ 113 h 453"/>
                  <a:gd name="T2" fmla="*/ 453 w 567"/>
                  <a:gd name="T3" fmla="*/ 113 h 453"/>
                  <a:gd name="T4" fmla="*/ 453 w 567"/>
                  <a:gd name="T5" fmla="*/ 0 h 453"/>
                  <a:gd name="T6" fmla="*/ 340 w 567"/>
                  <a:gd name="T7" fmla="*/ 0 h 453"/>
                  <a:gd name="T8" fmla="*/ 340 w 567"/>
                  <a:gd name="T9" fmla="*/ 113 h 453"/>
                  <a:gd name="T10" fmla="*/ 0 w 567"/>
                  <a:gd name="T11" fmla="*/ 113 h 453"/>
                  <a:gd name="T12" fmla="*/ 0 w 567"/>
                  <a:gd name="T13" fmla="*/ 340 h 453"/>
                  <a:gd name="T14" fmla="*/ 113 w 567"/>
                  <a:gd name="T15" fmla="*/ 340 h 453"/>
                  <a:gd name="T16" fmla="*/ 113 w 567"/>
                  <a:gd name="T17" fmla="*/ 453 h 453"/>
                  <a:gd name="T18" fmla="*/ 567 w 567"/>
                  <a:gd name="T19" fmla="*/ 453 h 453"/>
                  <a:gd name="T20" fmla="*/ 567 w 567"/>
                  <a:gd name="T21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453">
                    <a:moveTo>
                      <a:pt x="567" y="113"/>
                    </a:move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567" y="45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2230" y="5960"/>
                <a:ext cx="794" cy="340"/>
              </a:xfrm>
              <a:custGeom>
                <a:avLst/>
                <a:gdLst>
                  <a:gd name="T0" fmla="*/ 340 w 794"/>
                  <a:gd name="T1" fmla="*/ 0 h 340"/>
                  <a:gd name="T2" fmla="*/ 114 w 794"/>
                  <a:gd name="T3" fmla="*/ 0 h 340"/>
                  <a:gd name="T4" fmla="*/ 114 w 794"/>
                  <a:gd name="T5" fmla="*/ 113 h 340"/>
                  <a:gd name="T6" fmla="*/ 0 w 794"/>
                  <a:gd name="T7" fmla="*/ 113 h 340"/>
                  <a:gd name="T8" fmla="*/ 0 w 794"/>
                  <a:gd name="T9" fmla="*/ 340 h 340"/>
                  <a:gd name="T10" fmla="*/ 454 w 794"/>
                  <a:gd name="T11" fmla="*/ 340 h 340"/>
                  <a:gd name="T12" fmla="*/ 454 w 794"/>
                  <a:gd name="T13" fmla="*/ 227 h 340"/>
                  <a:gd name="T14" fmla="*/ 567 w 794"/>
                  <a:gd name="T15" fmla="*/ 227 h 340"/>
                  <a:gd name="T16" fmla="*/ 567 w 794"/>
                  <a:gd name="T17" fmla="*/ 340 h 340"/>
                  <a:gd name="T18" fmla="*/ 794 w 794"/>
                  <a:gd name="T19" fmla="*/ 340 h 340"/>
                  <a:gd name="T20" fmla="*/ 794 w 794"/>
                  <a:gd name="T21" fmla="*/ 113 h 340"/>
                  <a:gd name="T22" fmla="*/ 340 w 794"/>
                  <a:gd name="T23" fmla="*/ 113 h 340"/>
                  <a:gd name="T24" fmla="*/ 340 w 79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340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1777" y="6300"/>
                <a:ext cx="680" cy="454"/>
              </a:xfrm>
              <a:custGeom>
                <a:avLst/>
                <a:gdLst>
                  <a:gd name="T0" fmla="*/ 567 w 680"/>
                  <a:gd name="T1" fmla="*/ 0 h 454"/>
                  <a:gd name="T2" fmla="*/ 226 w 680"/>
                  <a:gd name="T3" fmla="*/ 0 h 454"/>
                  <a:gd name="T4" fmla="*/ 226 w 680"/>
                  <a:gd name="T5" fmla="*/ 113 h 454"/>
                  <a:gd name="T6" fmla="*/ 113 w 680"/>
                  <a:gd name="T7" fmla="*/ 113 h 454"/>
                  <a:gd name="T8" fmla="*/ 113 w 680"/>
                  <a:gd name="T9" fmla="*/ 0 h 454"/>
                  <a:gd name="T10" fmla="*/ 0 w 680"/>
                  <a:gd name="T11" fmla="*/ 0 h 454"/>
                  <a:gd name="T12" fmla="*/ 0 w 680"/>
                  <a:gd name="T13" fmla="*/ 227 h 454"/>
                  <a:gd name="T14" fmla="*/ 113 w 680"/>
                  <a:gd name="T15" fmla="*/ 227 h 454"/>
                  <a:gd name="T16" fmla="*/ 113 w 680"/>
                  <a:gd name="T17" fmla="*/ 340 h 454"/>
                  <a:gd name="T18" fmla="*/ 226 w 680"/>
                  <a:gd name="T19" fmla="*/ 340 h 454"/>
                  <a:gd name="T20" fmla="*/ 226 w 680"/>
                  <a:gd name="T21" fmla="*/ 454 h 454"/>
                  <a:gd name="T22" fmla="*/ 567 w 680"/>
                  <a:gd name="T23" fmla="*/ 454 h 454"/>
                  <a:gd name="T24" fmla="*/ 567 w 680"/>
                  <a:gd name="T25" fmla="*/ 340 h 454"/>
                  <a:gd name="T26" fmla="*/ 680 w 680"/>
                  <a:gd name="T27" fmla="*/ 340 h 454"/>
                  <a:gd name="T28" fmla="*/ 680 w 680"/>
                  <a:gd name="T29" fmla="*/ 227 h 454"/>
                  <a:gd name="T30" fmla="*/ 567 w 680"/>
                  <a:gd name="T31" fmla="*/ 227 h 454"/>
                  <a:gd name="T32" fmla="*/ 567 w 680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454">
                    <a:moveTo>
                      <a:pt x="567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1436" y="6187"/>
                <a:ext cx="341" cy="340"/>
              </a:xfrm>
              <a:custGeom>
                <a:avLst/>
                <a:gdLst>
                  <a:gd name="T0" fmla="*/ 341 w 341"/>
                  <a:gd name="T1" fmla="*/ 340 h 340"/>
                  <a:gd name="T2" fmla="*/ 341 w 341"/>
                  <a:gd name="T3" fmla="*/ 0 h 340"/>
                  <a:gd name="T4" fmla="*/ 0 w 341"/>
                  <a:gd name="T5" fmla="*/ 0 h 340"/>
                  <a:gd name="T6" fmla="*/ 0 w 341"/>
                  <a:gd name="T7" fmla="*/ 226 h 340"/>
                  <a:gd name="T8" fmla="*/ 114 w 341"/>
                  <a:gd name="T9" fmla="*/ 226 h 340"/>
                  <a:gd name="T10" fmla="*/ 114 w 341"/>
                  <a:gd name="T11" fmla="*/ 340 h 340"/>
                  <a:gd name="T12" fmla="*/ 227 w 341"/>
                  <a:gd name="T13" fmla="*/ 340 h 340"/>
                  <a:gd name="T14" fmla="*/ 341 w 341"/>
                  <a:gd name="T1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1" h="340">
                    <a:moveTo>
                      <a:pt x="341" y="340"/>
                    </a:moveTo>
                    <a:lnTo>
                      <a:pt x="341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3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1550" y="5733"/>
                <a:ext cx="680" cy="680"/>
              </a:xfrm>
              <a:custGeom>
                <a:avLst/>
                <a:gdLst>
                  <a:gd name="T0" fmla="*/ 0 w 680"/>
                  <a:gd name="T1" fmla="*/ 454 h 680"/>
                  <a:gd name="T2" fmla="*/ 0 w 680"/>
                  <a:gd name="T3" fmla="*/ 227 h 680"/>
                  <a:gd name="T4" fmla="*/ 113 w 680"/>
                  <a:gd name="T5" fmla="*/ 227 h 680"/>
                  <a:gd name="T6" fmla="*/ 113 w 680"/>
                  <a:gd name="T7" fmla="*/ 113 h 680"/>
                  <a:gd name="T8" fmla="*/ 227 w 680"/>
                  <a:gd name="T9" fmla="*/ 113 h 680"/>
                  <a:gd name="T10" fmla="*/ 227 w 680"/>
                  <a:gd name="T11" fmla="*/ 0 h 680"/>
                  <a:gd name="T12" fmla="*/ 453 w 680"/>
                  <a:gd name="T13" fmla="*/ 0 h 680"/>
                  <a:gd name="T14" fmla="*/ 453 w 680"/>
                  <a:gd name="T15" fmla="*/ 227 h 680"/>
                  <a:gd name="T16" fmla="*/ 567 w 680"/>
                  <a:gd name="T17" fmla="*/ 227 h 680"/>
                  <a:gd name="T18" fmla="*/ 567 w 680"/>
                  <a:gd name="T19" fmla="*/ 454 h 680"/>
                  <a:gd name="T20" fmla="*/ 680 w 680"/>
                  <a:gd name="T21" fmla="*/ 454 h 680"/>
                  <a:gd name="T22" fmla="*/ 680 w 680"/>
                  <a:gd name="T23" fmla="*/ 567 h 680"/>
                  <a:gd name="T24" fmla="*/ 453 w 680"/>
                  <a:gd name="T25" fmla="*/ 567 h 680"/>
                  <a:gd name="T26" fmla="*/ 453 w 680"/>
                  <a:gd name="T27" fmla="*/ 680 h 680"/>
                  <a:gd name="T28" fmla="*/ 340 w 680"/>
                  <a:gd name="T29" fmla="*/ 680 h 680"/>
                  <a:gd name="T30" fmla="*/ 340 w 680"/>
                  <a:gd name="T31" fmla="*/ 567 h 680"/>
                  <a:gd name="T32" fmla="*/ 227 w 680"/>
                  <a:gd name="T33" fmla="*/ 567 h 680"/>
                  <a:gd name="T34" fmla="*/ 227 w 680"/>
                  <a:gd name="T35" fmla="*/ 454 h 680"/>
                  <a:gd name="T36" fmla="*/ 0 w 680"/>
                  <a:gd name="T37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680">
                    <a:moveTo>
                      <a:pt x="0" y="454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2570" y="4826"/>
                <a:ext cx="1134" cy="907"/>
              </a:xfrm>
              <a:custGeom>
                <a:avLst/>
                <a:gdLst>
                  <a:gd name="T0" fmla="*/ 454 w 1134"/>
                  <a:gd name="T1" fmla="*/ 907 h 907"/>
                  <a:gd name="T2" fmla="*/ 454 w 1134"/>
                  <a:gd name="T3" fmla="*/ 453 h 907"/>
                  <a:gd name="T4" fmla="*/ 114 w 1134"/>
                  <a:gd name="T5" fmla="*/ 453 h 907"/>
                  <a:gd name="T6" fmla="*/ 114 w 1134"/>
                  <a:gd name="T7" fmla="*/ 227 h 907"/>
                  <a:gd name="T8" fmla="*/ 0 w 1134"/>
                  <a:gd name="T9" fmla="*/ 227 h 907"/>
                  <a:gd name="T10" fmla="*/ 0 w 1134"/>
                  <a:gd name="T11" fmla="*/ 113 h 907"/>
                  <a:gd name="T12" fmla="*/ 114 w 1134"/>
                  <a:gd name="T13" fmla="*/ 113 h 907"/>
                  <a:gd name="T14" fmla="*/ 114 w 1134"/>
                  <a:gd name="T15" fmla="*/ 0 h 907"/>
                  <a:gd name="T16" fmla="*/ 341 w 1134"/>
                  <a:gd name="T17" fmla="*/ 0 h 907"/>
                  <a:gd name="T18" fmla="*/ 341 w 1134"/>
                  <a:gd name="T19" fmla="*/ 113 h 907"/>
                  <a:gd name="T20" fmla="*/ 454 w 1134"/>
                  <a:gd name="T21" fmla="*/ 113 h 907"/>
                  <a:gd name="T22" fmla="*/ 454 w 1134"/>
                  <a:gd name="T23" fmla="*/ 227 h 907"/>
                  <a:gd name="T24" fmla="*/ 341 w 1134"/>
                  <a:gd name="T25" fmla="*/ 227 h 907"/>
                  <a:gd name="T26" fmla="*/ 341 w 1134"/>
                  <a:gd name="T27" fmla="*/ 340 h 907"/>
                  <a:gd name="T28" fmla="*/ 681 w 1134"/>
                  <a:gd name="T29" fmla="*/ 340 h 907"/>
                  <a:gd name="T30" fmla="*/ 681 w 1134"/>
                  <a:gd name="T31" fmla="*/ 453 h 907"/>
                  <a:gd name="T32" fmla="*/ 1021 w 1134"/>
                  <a:gd name="T33" fmla="*/ 453 h 907"/>
                  <a:gd name="T34" fmla="*/ 1021 w 1134"/>
                  <a:gd name="T35" fmla="*/ 567 h 907"/>
                  <a:gd name="T36" fmla="*/ 1134 w 1134"/>
                  <a:gd name="T37" fmla="*/ 567 h 907"/>
                  <a:gd name="T38" fmla="*/ 1134 w 1134"/>
                  <a:gd name="T39" fmla="*/ 794 h 907"/>
                  <a:gd name="T40" fmla="*/ 1021 w 1134"/>
                  <a:gd name="T41" fmla="*/ 794 h 907"/>
                  <a:gd name="T42" fmla="*/ 1021 w 1134"/>
                  <a:gd name="T43" fmla="*/ 907 h 907"/>
                  <a:gd name="T44" fmla="*/ 454 w 1134"/>
                  <a:gd name="T4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907">
                    <a:moveTo>
                      <a:pt x="454" y="907"/>
                    </a:moveTo>
                    <a:lnTo>
                      <a:pt x="454" y="453"/>
                    </a:lnTo>
                    <a:lnTo>
                      <a:pt x="114" y="45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681" y="340"/>
                    </a:lnTo>
                    <a:lnTo>
                      <a:pt x="681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1134" y="56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45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3024" y="4372"/>
                <a:ext cx="794" cy="907"/>
              </a:xfrm>
              <a:custGeom>
                <a:avLst/>
                <a:gdLst>
                  <a:gd name="T0" fmla="*/ 113 w 794"/>
                  <a:gd name="T1" fmla="*/ 0 h 907"/>
                  <a:gd name="T2" fmla="*/ 454 w 794"/>
                  <a:gd name="T3" fmla="*/ 0 h 907"/>
                  <a:gd name="T4" fmla="*/ 454 w 794"/>
                  <a:gd name="T5" fmla="*/ 114 h 907"/>
                  <a:gd name="T6" fmla="*/ 567 w 794"/>
                  <a:gd name="T7" fmla="*/ 114 h 907"/>
                  <a:gd name="T8" fmla="*/ 567 w 794"/>
                  <a:gd name="T9" fmla="*/ 227 h 907"/>
                  <a:gd name="T10" fmla="*/ 680 w 794"/>
                  <a:gd name="T11" fmla="*/ 227 h 907"/>
                  <a:gd name="T12" fmla="*/ 680 w 794"/>
                  <a:gd name="T13" fmla="*/ 340 h 907"/>
                  <a:gd name="T14" fmla="*/ 794 w 794"/>
                  <a:gd name="T15" fmla="*/ 340 h 907"/>
                  <a:gd name="T16" fmla="*/ 794 w 794"/>
                  <a:gd name="T17" fmla="*/ 681 h 907"/>
                  <a:gd name="T18" fmla="*/ 680 w 794"/>
                  <a:gd name="T19" fmla="*/ 681 h 907"/>
                  <a:gd name="T20" fmla="*/ 680 w 794"/>
                  <a:gd name="T21" fmla="*/ 794 h 907"/>
                  <a:gd name="T22" fmla="*/ 567 w 794"/>
                  <a:gd name="T23" fmla="*/ 794 h 907"/>
                  <a:gd name="T24" fmla="*/ 567 w 794"/>
                  <a:gd name="T25" fmla="*/ 681 h 907"/>
                  <a:gd name="T26" fmla="*/ 454 w 794"/>
                  <a:gd name="T27" fmla="*/ 681 h 907"/>
                  <a:gd name="T28" fmla="*/ 454 w 794"/>
                  <a:gd name="T29" fmla="*/ 907 h 907"/>
                  <a:gd name="T30" fmla="*/ 340 w 794"/>
                  <a:gd name="T31" fmla="*/ 907 h 907"/>
                  <a:gd name="T32" fmla="*/ 340 w 794"/>
                  <a:gd name="T33" fmla="*/ 681 h 907"/>
                  <a:gd name="T34" fmla="*/ 227 w 794"/>
                  <a:gd name="T35" fmla="*/ 681 h 907"/>
                  <a:gd name="T36" fmla="*/ 227 w 794"/>
                  <a:gd name="T37" fmla="*/ 567 h 907"/>
                  <a:gd name="T38" fmla="*/ 340 w 794"/>
                  <a:gd name="T39" fmla="*/ 567 h 907"/>
                  <a:gd name="T40" fmla="*/ 340 w 794"/>
                  <a:gd name="T41" fmla="*/ 454 h 907"/>
                  <a:gd name="T42" fmla="*/ 227 w 794"/>
                  <a:gd name="T43" fmla="*/ 454 h 907"/>
                  <a:gd name="T44" fmla="*/ 227 w 794"/>
                  <a:gd name="T45" fmla="*/ 340 h 907"/>
                  <a:gd name="T46" fmla="*/ 0 w 794"/>
                  <a:gd name="T47" fmla="*/ 340 h 907"/>
                  <a:gd name="T48" fmla="*/ 0 w 794"/>
                  <a:gd name="T49" fmla="*/ 114 h 907"/>
                  <a:gd name="T50" fmla="*/ 113 w 794"/>
                  <a:gd name="T51" fmla="*/ 114 h 907"/>
                  <a:gd name="T52" fmla="*/ 113 w 794"/>
                  <a:gd name="T5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4" h="907">
                    <a:moveTo>
                      <a:pt x="113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454" y="681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2230" y="4032"/>
                <a:ext cx="1134" cy="1247"/>
              </a:xfrm>
              <a:custGeom>
                <a:avLst/>
                <a:gdLst>
                  <a:gd name="T0" fmla="*/ 567 w 1134"/>
                  <a:gd name="T1" fmla="*/ 0 h 1247"/>
                  <a:gd name="T2" fmla="*/ 340 w 1134"/>
                  <a:gd name="T3" fmla="*/ 0 h 1247"/>
                  <a:gd name="T4" fmla="*/ 340 w 1134"/>
                  <a:gd name="T5" fmla="*/ 113 h 1247"/>
                  <a:gd name="T6" fmla="*/ 227 w 1134"/>
                  <a:gd name="T7" fmla="*/ 113 h 1247"/>
                  <a:gd name="T8" fmla="*/ 227 w 1134"/>
                  <a:gd name="T9" fmla="*/ 340 h 1247"/>
                  <a:gd name="T10" fmla="*/ 114 w 1134"/>
                  <a:gd name="T11" fmla="*/ 340 h 1247"/>
                  <a:gd name="T12" fmla="*/ 114 w 1134"/>
                  <a:gd name="T13" fmla="*/ 454 h 1247"/>
                  <a:gd name="T14" fmla="*/ 0 w 1134"/>
                  <a:gd name="T15" fmla="*/ 454 h 1247"/>
                  <a:gd name="T16" fmla="*/ 0 w 1134"/>
                  <a:gd name="T17" fmla="*/ 680 h 1247"/>
                  <a:gd name="T18" fmla="*/ 114 w 1134"/>
                  <a:gd name="T19" fmla="*/ 680 h 1247"/>
                  <a:gd name="T20" fmla="*/ 114 w 1134"/>
                  <a:gd name="T21" fmla="*/ 907 h 1247"/>
                  <a:gd name="T22" fmla="*/ 454 w 1134"/>
                  <a:gd name="T23" fmla="*/ 907 h 1247"/>
                  <a:gd name="T24" fmla="*/ 454 w 1134"/>
                  <a:gd name="T25" fmla="*/ 794 h 1247"/>
                  <a:gd name="T26" fmla="*/ 681 w 1134"/>
                  <a:gd name="T27" fmla="*/ 794 h 1247"/>
                  <a:gd name="T28" fmla="*/ 681 w 1134"/>
                  <a:gd name="T29" fmla="*/ 907 h 1247"/>
                  <a:gd name="T30" fmla="*/ 794 w 1134"/>
                  <a:gd name="T31" fmla="*/ 907 h 1247"/>
                  <a:gd name="T32" fmla="*/ 794 w 1134"/>
                  <a:gd name="T33" fmla="*/ 1021 h 1247"/>
                  <a:gd name="T34" fmla="*/ 681 w 1134"/>
                  <a:gd name="T35" fmla="*/ 1021 h 1247"/>
                  <a:gd name="T36" fmla="*/ 681 w 1134"/>
                  <a:gd name="T37" fmla="*/ 1134 h 1247"/>
                  <a:gd name="T38" fmla="*/ 1021 w 1134"/>
                  <a:gd name="T39" fmla="*/ 1134 h 1247"/>
                  <a:gd name="T40" fmla="*/ 1021 w 1134"/>
                  <a:gd name="T41" fmla="*/ 1247 h 1247"/>
                  <a:gd name="T42" fmla="*/ 1134 w 1134"/>
                  <a:gd name="T43" fmla="*/ 1247 h 1247"/>
                  <a:gd name="T44" fmla="*/ 1134 w 1134"/>
                  <a:gd name="T45" fmla="*/ 1021 h 1247"/>
                  <a:gd name="T46" fmla="*/ 1021 w 1134"/>
                  <a:gd name="T47" fmla="*/ 1021 h 1247"/>
                  <a:gd name="T48" fmla="*/ 1021 w 1134"/>
                  <a:gd name="T49" fmla="*/ 907 h 1247"/>
                  <a:gd name="T50" fmla="*/ 1134 w 1134"/>
                  <a:gd name="T51" fmla="*/ 907 h 1247"/>
                  <a:gd name="T52" fmla="*/ 1134 w 1134"/>
                  <a:gd name="T53" fmla="*/ 794 h 1247"/>
                  <a:gd name="T54" fmla="*/ 1021 w 1134"/>
                  <a:gd name="T55" fmla="*/ 794 h 1247"/>
                  <a:gd name="T56" fmla="*/ 1021 w 1134"/>
                  <a:gd name="T57" fmla="*/ 680 h 1247"/>
                  <a:gd name="T58" fmla="*/ 794 w 1134"/>
                  <a:gd name="T59" fmla="*/ 680 h 1247"/>
                  <a:gd name="T60" fmla="*/ 794 w 1134"/>
                  <a:gd name="T61" fmla="*/ 454 h 1247"/>
                  <a:gd name="T62" fmla="*/ 907 w 1134"/>
                  <a:gd name="T63" fmla="*/ 454 h 1247"/>
                  <a:gd name="T64" fmla="*/ 907 w 1134"/>
                  <a:gd name="T65" fmla="*/ 340 h 1247"/>
                  <a:gd name="T66" fmla="*/ 681 w 1134"/>
                  <a:gd name="T67" fmla="*/ 340 h 1247"/>
                  <a:gd name="T68" fmla="*/ 681 w 1134"/>
                  <a:gd name="T69" fmla="*/ 227 h 1247"/>
                  <a:gd name="T70" fmla="*/ 567 w 1134"/>
                  <a:gd name="T71" fmla="*/ 227 h 1247"/>
                  <a:gd name="T72" fmla="*/ 567 w 1134"/>
                  <a:gd name="T73" fmla="*/ 113 h 1247"/>
                  <a:gd name="T74" fmla="*/ 567 w 1134"/>
                  <a:gd name="T7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1247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794" y="907"/>
                    </a:lnTo>
                    <a:lnTo>
                      <a:pt x="794" y="1021"/>
                    </a:lnTo>
                    <a:lnTo>
                      <a:pt x="681" y="1021"/>
                    </a:lnTo>
                    <a:lnTo>
                      <a:pt x="681" y="1134"/>
                    </a:lnTo>
                    <a:lnTo>
                      <a:pt x="1021" y="1134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1021"/>
                    </a:lnTo>
                    <a:lnTo>
                      <a:pt x="1021" y="1021"/>
                    </a:lnTo>
                    <a:lnTo>
                      <a:pt x="1021" y="907"/>
                    </a:lnTo>
                    <a:lnTo>
                      <a:pt x="1134" y="90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680"/>
                    </a:lnTo>
                    <a:lnTo>
                      <a:pt x="794" y="680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1890" y="3465"/>
                <a:ext cx="794" cy="1134"/>
              </a:xfrm>
              <a:custGeom>
                <a:avLst/>
                <a:gdLst>
                  <a:gd name="T0" fmla="*/ 794 w 794"/>
                  <a:gd name="T1" fmla="*/ 113 h 1134"/>
                  <a:gd name="T2" fmla="*/ 567 w 794"/>
                  <a:gd name="T3" fmla="*/ 113 h 1134"/>
                  <a:gd name="T4" fmla="*/ 567 w 794"/>
                  <a:gd name="T5" fmla="*/ 0 h 1134"/>
                  <a:gd name="T6" fmla="*/ 454 w 794"/>
                  <a:gd name="T7" fmla="*/ 0 h 1134"/>
                  <a:gd name="T8" fmla="*/ 454 w 794"/>
                  <a:gd name="T9" fmla="*/ 113 h 1134"/>
                  <a:gd name="T10" fmla="*/ 113 w 794"/>
                  <a:gd name="T11" fmla="*/ 113 h 1134"/>
                  <a:gd name="T12" fmla="*/ 113 w 794"/>
                  <a:gd name="T13" fmla="*/ 227 h 1134"/>
                  <a:gd name="T14" fmla="*/ 0 w 794"/>
                  <a:gd name="T15" fmla="*/ 227 h 1134"/>
                  <a:gd name="T16" fmla="*/ 0 w 794"/>
                  <a:gd name="T17" fmla="*/ 454 h 1134"/>
                  <a:gd name="T18" fmla="*/ 113 w 794"/>
                  <a:gd name="T19" fmla="*/ 454 h 1134"/>
                  <a:gd name="T20" fmla="*/ 113 w 794"/>
                  <a:gd name="T21" fmla="*/ 1134 h 1134"/>
                  <a:gd name="T22" fmla="*/ 340 w 794"/>
                  <a:gd name="T23" fmla="*/ 1134 h 1134"/>
                  <a:gd name="T24" fmla="*/ 340 w 794"/>
                  <a:gd name="T25" fmla="*/ 1021 h 1134"/>
                  <a:gd name="T26" fmla="*/ 454 w 794"/>
                  <a:gd name="T27" fmla="*/ 1021 h 1134"/>
                  <a:gd name="T28" fmla="*/ 454 w 794"/>
                  <a:gd name="T29" fmla="*/ 907 h 1134"/>
                  <a:gd name="T30" fmla="*/ 567 w 794"/>
                  <a:gd name="T31" fmla="*/ 907 h 1134"/>
                  <a:gd name="T32" fmla="*/ 567 w 794"/>
                  <a:gd name="T33" fmla="*/ 680 h 1134"/>
                  <a:gd name="T34" fmla="*/ 680 w 794"/>
                  <a:gd name="T35" fmla="*/ 680 h 1134"/>
                  <a:gd name="T36" fmla="*/ 680 w 794"/>
                  <a:gd name="T37" fmla="*/ 227 h 1134"/>
                  <a:gd name="T38" fmla="*/ 794 w 794"/>
                  <a:gd name="T39" fmla="*/ 227 h 1134"/>
                  <a:gd name="T40" fmla="*/ 794 w 794"/>
                  <a:gd name="T41" fmla="*/ 11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1134">
                    <a:moveTo>
                      <a:pt x="794" y="113"/>
                    </a:move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1134"/>
                    </a:lnTo>
                    <a:lnTo>
                      <a:pt x="340" y="1134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2344" y="4939"/>
                <a:ext cx="680" cy="907"/>
              </a:xfrm>
              <a:custGeom>
                <a:avLst/>
                <a:gdLst>
                  <a:gd name="T0" fmla="*/ 0 w 680"/>
                  <a:gd name="T1" fmla="*/ 0 h 907"/>
                  <a:gd name="T2" fmla="*/ 0 w 680"/>
                  <a:gd name="T3" fmla="*/ 340 h 907"/>
                  <a:gd name="T4" fmla="*/ 113 w 680"/>
                  <a:gd name="T5" fmla="*/ 340 h 907"/>
                  <a:gd name="T6" fmla="*/ 113 w 680"/>
                  <a:gd name="T7" fmla="*/ 567 h 907"/>
                  <a:gd name="T8" fmla="*/ 226 w 680"/>
                  <a:gd name="T9" fmla="*/ 567 h 907"/>
                  <a:gd name="T10" fmla="*/ 226 w 680"/>
                  <a:gd name="T11" fmla="*/ 681 h 907"/>
                  <a:gd name="T12" fmla="*/ 113 w 680"/>
                  <a:gd name="T13" fmla="*/ 681 h 907"/>
                  <a:gd name="T14" fmla="*/ 113 w 680"/>
                  <a:gd name="T15" fmla="*/ 907 h 907"/>
                  <a:gd name="T16" fmla="*/ 226 w 680"/>
                  <a:gd name="T17" fmla="*/ 907 h 907"/>
                  <a:gd name="T18" fmla="*/ 226 w 680"/>
                  <a:gd name="T19" fmla="*/ 794 h 907"/>
                  <a:gd name="T20" fmla="*/ 340 w 680"/>
                  <a:gd name="T21" fmla="*/ 794 h 907"/>
                  <a:gd name="T22" fmla="*/ 340 w 680"/>
                  <a:gd name="T23" fmla="*/ 681 h 907"/>
                  <a:gd name="T24" fmla="*/ 680 w 680"/>
                  <a:gd name="T25" fmla="*/ 681 h 907"/>
                  <a:gd name="T26" fmla="*/ 680 w 680"/>
                  <a:gd name="T27" fmla="*/ 340 h 907"/>
                  <a:gd name="T28" fmla="*/ 340 w 680"/>
                  <a:gd name="T29" fmla="*/ 340 h 907"/>
                  <a:gd name="T30" fmla="*/ 340 w 680"/>
                  <a:gd name="T31" fmla="*/ 114 h 907"/>
                  <a:gd name="T32" fmla="*/ 226 w 680"/>
                  <a:gd name="T33" fmla="*/ 114 h 907"/>
                  <a:gd name="T34" fmla="*/ 226 w 680"/>
                  <a:gd name="T35" fmla="*/ 0 h 907"/>
                  <a:gd name="T36" fmla="*/ 0 w 680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907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113" y="681"/>
                    </a:lnTo>
                    <a:lnTo>
                      <a:pt x="113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680" y="681"/>
                    </a:lnTo>
                    <a:lnTo>
                      <a:pt x="680" y="340"/>
                    </a:lnTo>
                    <a:lnTo>
                      <a:pt x="340" y="340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1663" y="4599"/>
                <a:ext cx="907" cy="1588"/>
              </a:xfrm>
              <a:custGeom>
                <a:avLst/>
                <a:gdLst>
                  <a:gd name="T0" fmla="*/ 340 w 907"/>
                  <a:gd name="T1" fmla="*/ 0 h 1588"/>
                  <a:gd name="T2" fmla="*/ 340 w 907"/>
                  <a:gd name="T3" fmla="*/ 113 h 1588"/>
                  <a:gd name="T4" fmla="*/ 340 w 907"/>
                  <a:gd name="T5" fmla="*/ 227 h 1588"/>
                  <a:gd name="T6" fmla="*/ 114 w 907"/>
                  <a:gd name="T7" fmla="*/ 227 h 1588"/>
                  <a:gd name="T8" fmla="*/ 114 w 907"/>
                  <a:gd name="T9" fmla="*/ 454 h 1588"/>
                  <a:gd name="T10" fmla="*/ 0 w 907"/>
                  <a:gd name="T11" fmla="*/ 454 h 1588"/>
                  <a:gd name="T12" fmla="*/ 0 w 907"/>
                  <a:gd name="T13" fmla="*/ 567 h 1588"/>
                  <a:gd name="T14" fmla="*/ 114 w 907"/>
                  <a:gd name="T15" fmla="*/ 567 h 1588"/>
                  <a:gd name="T16" fmla="*/ 114 w 907"/>
                  <a:gd name="T17" fmla="*/ 1021 h 1588"/>
                  <a:gd name="T18" fmla="*/ 114 w 907"/>
                  <a:gd name="T19" fmla="*/ 1134 h 1588"/>
                  <a:gd name="T20" fmla="*/ 340 w 907"/>
                  <a:gd name="T21" fmla="*/ 1134 h 1588"/>
                  <a:gd name="T22" fmla="*/ 340 w 907"/>
                  <a:gd name="T23" fmla="*/ 1361 h 1588"/>
                  <a:gd name="T24" fmla="*/ 454 w 907"/>
                  <a:gd name="T25" fmla="*/ 1361 h 1588"/>
                  <a:gd name="T26" fmla="*/ 454 w 907"/>
                  <a:gd name="T27" fmla="*/ 1588 h 1588"/>
                  <a:gd name="T28" fmla="*/ 567 w 907"/>
                  <a:gd name="T29" fmla="*/ 1588 h 1588"/>
                  <a:gd name="T30" fmla="*/ 567 w 907"/>
                  <a:gd name="T31" fmla="*/ 1474 h 1588"/>
                  <a:gd name="T32" fmla="*/ 681 w 907"/>
                  <a:gd name="T33" fmla="*/ 1474 h 1588"/>
                  <a:gd name="T34" fmla="*/ 681 w 907"/>
                  <a:gd name="T35" fmla="*/ 1361 h 1588"/>
                  <a:gd name="T36" fmla="*/ 794 w 907"/>
                  <a:gd name="T37" fmla="*/ 1361 h 1588"/>
                  <a:gd name="T38" fmla="*/ 794 w 907"/>
                  <a:gd name="T39" fmla="*/ 1021 h 1588"/>
                  <a:gd name="T40" fmla="*/ 907 w 907"/>
                  <a:gd name="T41" fmla="*/ 1021 h 1588"/>
                  <a:gd name="T42" fmla="*/ 907 w 907"/>
                  <a:gd name="T43" fmla="*/ 907 h 1588"/>
                  <a:gd name="T44" fmla="*/ 794 w 907"/>
                  <a:gd name="T45" fmla="*/ 907 h 1588"/>
                  <a:gd name="T46" fmla="*/ 794 w 907"/>
                  <a:gd name="T47" fmla="*/ 680 h 1588"/>
                  <a:gd name="T48" fmla="*/ 681 w 907"/>
                  <a:gd name="T49" fmla="*/ 680 h 1588"/>
                  <a:gd name="T50" fmla="*/ 681 w 907"/>
                  <a:gd name="T51" fmla="*/ 113 h 1588"/>
                  <a:gd name="T52" fmla="*/ 567 w 907"/>
                  <a:gd name="T53" fmla="*/ 113 h 1588"/>
                  <a:gd name="T54" fmla="*/ 567 w 907"/>
                  <a:gd name="T55" fmla="*/ 0 h 1588"/>
                  <a:gd name="T56" fmla="*/ 340 w 907"/>
                  <a:gd name="T57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1588">
                    <a:moveTo>
                      <a:pt x="340" y="0"/>
                    </a:moveTo>
                    <a:lnTo>
                      <a:pt x="340" y="113"/>
                    </a:lnTo>
                    <a:lnTo>
                      <a:pt x="340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340" y="1134"/>
                    </a:lnTo>
                    <a:lnTo>
                      <a:pt x="340" y="1361"/>
                    </a:lnTo>
                    <a:lnTo>
                      <a:pt x="454" y="1361"/>
                    </a:lnTo>
                    <a:lnTo>
                      <a:pt x="454" y="1588"/>
                    </a:lnTo>
                    <a:lnTo>
                      <a:pt x="567" y="1588"/>
                    </a:lnTo>
                    <a:lnTo>
                      <a:pt x="567" y="1474"/>
                    </a:lnTo>
                    <a:lnTo>
                      <a:pt x="681" y="1474"/>
                    </a:lnTo>
                    <a:lnTo>
                      <a:pt x="681" y="1361"/>
                    </a:lnTo>
                    <a:lnTo>
                      <a:pt x="794" y="1361"/>
                    </a:lnTo>
                    <a:lnTo>
                      <a:pt x="794" y="1021"/>
                    </a:lnTo>
                    <a:lnTo>
                      <a:pt x="907" y="1021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1210" y="5166"/>
                <a:ext cx="567" cy="1021"/>
              </a:xfrm>
              <a:custGeom>
                <a:avLst/>
                <a:gdLst>
                  <a:gd name="T0" fmla="*/ 0 w 567"/>
                  <a:gd name="T1" fmla="*/ 0 h 1021"/>
                  <a:gd name="T2" fmla="*/ 567 w 567"/>
                  <a:gd name="T3" fmla="*/ 0 h 1021"/>
                  <a:gd name="T4" fmla="*/ 567 w 567"/>
                  <a:gd name="T5" fmla="*/ 680 h 1021"/>
                  <a:gd name="T6" fmla="*/ 453 w 567"/>
                  <a:gd name="T7" fmla="*/ 680 h 1021"/>
                  <a:gd name="T8" fmla="*/ 453 w 567"/>
                  <a:gd name="T9" fmla="*/ 794 h 1021"/>
                  <a:gd name="T10" fmla="*/ 340 w 567"/>
                  <a:gd name="T11" fmla="*/ 794 h 1021"/>
                  <a:gd name="T12" fmla="*/ 340 w 567"/>
                  <a:gd name="T13" fmla="*/ 1021 h 1021"/>
                  <a:gd name="T14" fmla="*/ 113 w 567"/>
                  <a:gd name="T15" fmla="*/ 1021 h 1021"/>
                  <a:gd name="T16" fmla="*/ 113 w 567"/>
                  <a:gd name="T17" fmla="*/ 680 h 1021"/>
                  <a:gd name="T18" fmla="*/ 226 w 567"/>
                  <a:gd name="T19" fmla="*/ 680 h 1021"/>
                  <a:gd name="T20" fmla="*/ 340 w 567"/>
                  <a:gd name="T21" fmla="*/ 680 h 1021"/>
                  <a:gd name="T22" fmla="*/ 340 w 567"/>
                  <a:gd name="T23" fmla="*/ 567 h 1021"/>
                  <a:gd name="T24" fmla="*/ 340 w 567"/>
                  <a:gd name="T25" fmla="*/ 454 h 1021"/>
                  <a:gd name="T26" fmla="*/ 226 w 567"/>
                  <a:gd name="T27" fmla="*/ 454 h 1021"/>
                  <a:gd name="T28" fmla="*/ 226 w 567"/>
                  <a:gd name="T29" fmla="*/ 227 h 1021"/>
                  <a:gd name="T30" fmla="*/ 113 w 567"/>
                  <a:gd name="T31" fmla="*/ 227 h 1021"/>
                  <a:gd name="T32" fmla="*/ 113 w 567"/>
                  <a:gd name="T33" fmla="*/ 113 h 1021"/>
                  <a:gd name="T34" fmla="*/ 0 w 567"/>
                  <a:gd name="T35" fmla="*/ 113 h 1021"/>
                  <a:gd name="T36" fmla="*/ 0 w 567"/>
                  <a:gd name="T3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1021">
                    <a:moveTo>
                      <a:pt x="0" y="0"/>
                    </a:moveTo>
                    <a:lnTo>
                      <a:pt x="567" y="0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794"/>
                    </a:lnTo>
                    <a:lnTo>
                      <a:pt x="340" y="794"/>
                    </a:lnTo>
                    <a:lnTo>
                      <a:pt x="340" y="1021"/>
                    </a:lnTo>
                    <a:lnTo>
                      <a:pt x="113" y="1021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26" y="454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869" y="5053"/>
                <a:ext cx="681" cy="1134"/>
              </a:xfrm>
              <a:custGeom>
                <a:avLst/>
                <a:gdLst>
                  <a:gd name="T0" fmla="*/ 0 w 681"/>
                  <a:gd name="T1" fmla="*/ 0 h 1134"/>
                  <a:gd name="T2" fmla="*/ 227 w 681"/>
                  <a:gd name="T3" fmla="*/ 0 h 1134"/>
                  <a:gd name="T4" fmla="*/ 227 w 681"/>
                  <a:gd name="T5" fmla="*/ 113 h 1134"/>
                  <a:gd name="T6" fmla="*/ 341 w 681"/>
                  <a:gd name="T7" fmla="*/ 113 h 1134"/>
                  <a:gd name="T8" fmla="*/ 341 w 681"/>
                  <a:gd name="T9" fmla="*/ 226 h 1134"/>
                  <a:gd name="T10" fmla="*/ 454 w 681"/>
                  <a:gd name="T11" fmla="*/ 226 h 1134"/>
                  <a:gd name="T12" fmla="*/ 454 w 681"/>
                  <a:gd name="T13" fmla="*/ 340 h 1134"/>
                  <a:gd name="T14" fmla="*/ 567 w 681"/>
                  <a:gd name="T15" fmla="*/ 340 h 1134"/>
                  <a:gd name="T16" fmla="*/ 567 w 681"/>
                  <a:gd name="T17" fmla="*/ 567 h 1134"/>
                  <a:gd name="T18" fmla="*/ 681 w 681"/>
                  <a:gd name="T19" fmla="*/ 567 h 1134"/>
                  <a:gd name="T20" fmla="*/ 681 w 681"/>
                  <a:gd name="T21" fmla="*/ 793 h 1134"/>
                  <a:gd name="T22" fmla="*/ 454 w 681"/>
                  <a:gd name="T23" fmla="*/ 793 h 1134"/>
                  <a:gd name="T24" fmla="*/ 454 w 681"/>
                  <a:gd name="T25" fmla="*/ 1134 h 1134"/>
                  <a:gd name="T26" fmla="*/ 341 w 681"/>
                  <a:gd name="T27" fmla="*/ 1134 h 1134"/>
                  <a:gd name="T28" fmla="*/ 341 w 681"/>
                  <a:gd name="T29" fmla="*/ 907 h 1134"/>
                  <a:gd name="T30" fmla="*/ 227 w 681"/>
                  <a:gd name="T31" fmla="*/ 907 h 1134"/>
                  <a:gd name="T32" fmla="*/ 227 w 681"/>
                  <a:gd name="T33" fmla="*/ 793 h 1134"/>
                  <a:gd name="T34" fmla="*/ 114 w 681"/>
                  <a:gd name="T35" fmla="*/ 793 h 1134"/>
                  <a:gd name="T36" fmla="*/ 114 w 681"/>
                  <a:gd name="T37" fmla="*/ 680 h 1134"/>
                  <a:gd name="T38" fmla="*/ 0 w 681"/>
                  <a:gd name="T39" fmla="*/ 680 h 1134"/>
                  <a:gd name="T40" fmla="*/ 0 w 681"/>
                  <a:gd name="T41" fmla="*/ 567 h 1134"/>
                  <a:gd name="T42" fmla="*/ 114 w 681"/>
                  <a:gd name="T43" fmla="*/ 567 h 1134"/>
                  <a:gd name="T44" fmla="*/ 114 w 681"/>
                  <a:gd name="T45" fmla="*/ 113 h 1134"/>
                  <a:gd name="T46" fmla="*/ 0 w 681"/>
                  <a:gd name="T47" fmla="*/ 113 h 1134"/>
                  <a:gd name="T48" fmla="*/ 0 w 681"/>
                  <a:gd name="T49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1" h="1134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793"/>
                    </a:lnTo>
                    <a:lnTo>
                      <a:pt x="454" y="793"/>
                    </a:lnTo>
                    <a:lnTo>
                      <a:pt x="454" y="1134"/>
                    </a:lnTo>
                    <a:lnTo>
                      <a:pt x="341" y="1134"/>
                    </a:lnTo>
                    <a:lnTo>
                      <a:pt x="341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114" y="793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529" y="5053"/>
                <a:ext cx="454" cy="567"/>
              </a:xfrm>
              <a:custGeom>
                <a:avLst/>
                <a:gdLst>
                  <a:gd name="T0" fmla="*/ 454 w 454"/>
                  <a:gd name="T1" fmla="*/ 113 h 567"/>
                  <a:gd name="T2" fmla="*/ 227 w 454"/>
                  <a:gd name="T3" fmla="*/ 113 h 567"/>
                  <a:gd name="T4" fmla="*/ 227 w 454"/>
                  <a:gd name="T5" fmla="*/ 0 h 567"/>
                  <a:gd name="T6" fmla="*/ 114 w 454"/>
                  <a:gd name="T7" fmla="*/ 0 h 567"/>
                  <a:gd name="T8" fmla="*/ 114 w 454"/>
                  <a:gd name="T9" fmla="*/ 113 h 567"/>
                  <a:gd name="T10" fmla="*/ 0 w 454"/>
                  <a:gd name="T11" fmla="*/ 113 h 567"/>
                  <a:gd name="T12" fmla="*/ 0 w 454"/>
                  <a:gd name="T13" fmla="*/ 226 h 567"/>
                  <a:gd name="T14" fmla="*/ 114 w 454"/>
                  <a:gd name="T15" fmla="*/ 226 h 567"/>
                  <a:gd name="T16" fmla="*/ 114 w 454"/>
                  <a:gd name="T17" fmla="*/ 340 h 567"/>
                  <a:gd name="T18" fmla="*/ 227 w 454"/>
                  <a:gd name="T19" fmla="*/ 340 h 567"/>
                  <a:gd name="T20" fmla="*/ 227 w 454"/>
                  <a:gd name="T21" fmla="*/ 567 h 567"/>
                  <a:gd name="T22" fmla="*/ 454 w 454"/>
                  <a:gd name="T23" fmla="*/ 567 h 567"/>
                  <a:gd name="T24" fmla="*/ 454 w 454"/>
                  <a:gd name="T25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454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5" name="Freeform 177"/>
              <p:cNvSpPr>
                <a:spLocks/>
              </p:cNvSpPr>
              <p:nvPr/>
            </p:nvSpPr>
            <p:spPr bwMode="auto">
              <a:xfrm>
                <a:off x="302" y="5166"/>
                <a:ext cx="341" cy="340"/>
              </a:xfrm>
              <a:custGeom>
                <a:avLst/>
                <a:gdLst>
                  <a:gd name="T0" fmla="*/ 341 w 341"/>
                  <a:gd name="T1" fmla="*/ 340 h 340"/>
                  <a:gd name="T2" fmla="*/ 341 w 341"/>
                  <a:gd name="T3" fmla="*/ 113 h 340"/>
                  <a:gd name="T4" fmla="*/ 227 w 341"/>
                  <a:gd name="T5" fmla="*/ 113 h 340"/>
                  <a:gd name="T6" fmla="*/ 227 w 341"/>
                  <a:gd name="T7" fmla="*/ 0 h 340"/>
                  <a:gd name="T8" fmla="*/ 0 w 341"/>
                  <a:gd name="T9" fmla="*/ 0 h 340"/>
                  <a:gd name="T10" fmla="*/ 0 w 341"/>
                  <a:gd name="T11" fmla="*/ 113 h 340"/>
                  <a:gd name="T12" fmla="*/ 114 w 341"/>
                  <a:gd name="T13" fmla="*/ 113 h 340"/>
                  <a:gd name="T14" fmla="*/ 114 w 341"/>
                  <a:gd name="T15" fmla="*/ 340 h 340"/>
                  <a:gd name="T16" fmla="*/ 341 w 341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341" y="340"/>
                    </a:move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3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6" name="Freeform 178"/>
              <p:cNvSpPr>
                <a:spLocks/>
              </p:cNvSpPr>
              <p:nvPr/>
            </p:nvSpPr>
            <p:spPr bwMode="auto">
              <a:xfrm>
                <a:off x="1323" y="4486"/>
                <a:ext cx="454" cy="680"/>
              </a:xfrm>
              <a:custGeom>
                <a:avLst/>
                <a:gdLst>
                  <a:gd name="T0" fmla="*/ 454 w 454"/>
                  <a:gd name="T1" fmla="*/ 113 h 680"/>
                  <a:gd name="T2" fmla="*/ 454 w 454"/>
                  <a:gd name="T3" fmla="*/ 567 h 680"/>
                  <a:gd name="T4" fmla="*/ 340 w 454"/>
                  <a:gd name="T5" fmla="*/ 567 h 680"/>
                  <a:gd name="T6" fmla="*/ 340 w 454"/>
                  <a:gd name="T7" fmla="*/ 680 h 680"/>
                  <a:gd name="T8" fmla="*/ 0 w 454"/>
                  <a:gd name="T9" fmla="*/ 680 h 680"/>
                  <a:gd name="T10" fmla="*/ 0 w 454"/>
                  <a:gd name="T11" fmla="*/ 567 h 680"/>
                  <a:gd name="T12" fmla="*/ 113 w 454"/>
                  <a:gd name="T13" fmla="*/ 567 h 680"/>
                  <a:gd name="T14" fmla="*/ 113 w 454"/>
                  <a:gd name="T15" fmla="*/ 340 h 680"/>
                  <a:gd name="T16" fmla="*/ 0 w 454"/>
                  <a:gd name="T17" fmla="*/ 340 h 680"/>
                  <a:gd name="T18" fmla="*/ 0 w 454"/>
                  <a:gd name="T19" fmla="*/ 0 h 680"/>
                  <a:gd name="T20" fmla="*/ 113 w 454"/>
                  <a:gd name="T21" fmla="*/ 0 h 680"/>
                  <a:gd name="T22" fmla="*/ 113 w 454"/>
                  <a:gd name="T23" fmla="*/ 113 h 680"/>
                  <a:gd name="T24" fmla="*/ 454 w 454"/>
                  <a:gd name="T25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680">
                    <a:moveTo>
                      <a:pt x="454" y="113"/>
                    </a:move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7" name="Freeform 179"/>
              <p:cNvSpPr>
                <a:spLocks/>
              </p:cNvSpPr>
              <p:nvPr/>
            </p:nvSpPr>
            <p:spPr bwMode="auto">
              <a:xfrm>
                <a:off x="983" y="4599"/>
                <a:ext cx="453" cy="567"/>
              </a:xfrm>
              <a:custGeom>
                <a:avLst/>
                <a:gdLst>
                  <a:gd name="T0" fmla="*/ 340 w 453"/>
                  <a:gd name="T1" fmla="*/ 0 h 567"/>
                  <a:gd name="T2" fmla="*/ 227 w 453"/>
                  <a:gd name="T3" fmla="*/ 0 h 567"/>
                  <a:gd name="T4" fmla="*/ 227 w 453"/>
                  <a:gd name="T5" fmla="*/ 113 h 567"/>
                  <a:gd name="T6" fmla="*/ 0 w 453"/>
                  <a:gd name="T7" fmla="*/ 113 h 567"/>
                  <a:gd name="T8" fmla="*/ 0 w 453"/>
                  <a:gd name="T9" fmla="*/ 454 h 567"/>
                  <a:gd name="T10" fmla="*/ 113 w 453"/>
                  <a:gd name="T11" fmla="*/ 454 h 567"/>
                  <a:gd name="T12" fmla="*/ 113 w 453"/>
                  <a:gd name="T13" fmla="*/ 567 h 567"/>
                  <a:gd name="T14" fmla="*/ 340 w 453"/>
                  <a:gd name="T15" fmla="*/ 567 h 567"/>
                  <a:gd name="T16" fmla="*/ 340 w 453"/>
                  <a:gd name="T17" fmla="*/ 454 h 567"/>
                  <a:gd name="T18" fmla="*/ 453 w 453"/>
                  <a:gd name="T19" fmla="*/ 454 h 567"/>
                  <a:gd name="T20" fmla="*/ 453 w 453"/>
                  <a:gd name="T21" fmla="*/ 227 h 567"/>
                  <a:gd name="T22" fmla="*/ 340 w 453"/>
                  <a:gd name="T23" fmla="*/ 227 h 567"/>
                  <a:gd name="T24" fmla="*/ 340 w 453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56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189" y="4599"/>
                <a:ext cx="794" cy="567"/>
              </a:xfrm>
              <a:custGeom>
                <a:avLst/>
                <a:gdLst>
                  <a:gd name="T0" fmla="*/ 794 w 794"/>
                  <a:gd name="T1" fmla="*/ 113 h 567"/>
                  <a:gd name="T2" fmla="*/ 680 w 794"/>
                  <a:gd name="T3" fmla="*/ 113 h 567"/>
                  <a:gd name="T4" fmla="*/ 680 w 794"/>
                  <a:gd name="T5" fmla="*/ 0 h 567"/>
                  <a:gd name="T6" fmla="*/ 567 w 794"/>
                  <a:gd name="T7" fmla="*/ 0 h 567"/>
                  <a:gd name="T8" fmla="*/ 454 w 794"/>
                  <a:gd name="T9" fmla="*/ 0 h 567"/>
                  <a:gd name="T10" fmla="*/ 454 w 794"/>
                  <a:gd name="T11" fmla="*/ 113 h 567"/>
                  <a:gd name="T12" fmla="*/ 0 w 794"/>
                  <a:gd name="T13" fmla="*/ 113 h 567"/>
                  <a:gd name="T14" fmla="*/ 0 w 794"/>
                  <a:gd name="T15" fmla="*/ 227 h 567"/>
                  <a:gd name="T16" fmla="*/ 0 w 794"/>
                  <a:gd name="T17" fmla="*/ 340 h 567"/>
                  <a:gd name="T18" fmla="*/ 0 w 794"/>
                  <a:gd name="T19" fmla="*/ 454 h 567"/>
                  <a:gd name="T20" fmla="*/ 113 w 794"/>
                  <a:gd name="T21" fmla="*/ 454 h 567"/>
                  <a:gd name="T22" fmla="*/ 113 w 794"/>
                  <a:gd name="T23" fmla="*/ 567 h 567"/>
                  <a:gd name="T24" fmla="*/ 454 w 794"/>
                  <a:gd name="T25" fmla="*/ 567 h 567"/>
                  <a:gd name="T26" fmla="*/ 454 w 794"/>
                  <a:gd name="T27" fmla="*/ 454 h 567"/>
                  <a:gd name="T28" fmla="*/ 567 w 794"/>
                  <a:gd name="T29" fmla="*/ 454 h 567"/>
                  <a:gd name="T30" fmla="*/ 567 w 794"/>
                  <a:gd name="T31" fmla="*/ 567 h 567"/>
                  <a:gd name="T32" fmla="*/ 680 w 794"/>
                  <a:gd name="T33" fmla="*/ 567 h 567"/>
                  <a:gd name="T34" fmla="*/ 680 w 794"/>
                  <a:gd name="T35" fmla="*/ 454 h 567"/>
                  <a:gd name="T36" fmla="*/ 794 w 794"/>
                  <a:gd name="T37" fmla="*/ 454 h 567"/>
                  <a:gd name="T38" fmla="*/ 794 w 794"/>
                  <a:gd name="T39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567">
                    <a:moveTo>
                      <a:pt x="794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9" name="Freeform 181"/>
              <p:cNvSpPr>
                <a:spLocks/>
              </p:cNvSpPr>
              <p:nvPr/>
            </p:nvSpPr>
            <p:spPr bwMode="auto">
              <a:xfrm>
                <a:off x="869" y="4032"/>
                <a:ext cx="454" cy="680"/>
              </a:xfrm>
              <a:custGeom>
                <a:avLst/>
                <a:gdLst>
                  <a:gd name="T0" fmla="*/ 341 w 454"/>
                  <a:gd name="T1" fmla="*/ 680 h 680"/>
                  <a:gd name="T2" fmla="*/ 341 w 454"/>
                  <a:gd name="T3" fmla="*/ 340 h 680"/>
                  <a:gd name="T4" fmla="*/ 454 w 454"/>
                  <a:gd name="T5" fmla="*/ 340 h 680"/>
                  <a:gd name="T6" fmla="*/ 454 w 454"/>
                  <a:gd name="T7" fmla="*/ 113 h 680"/>
                  <a:gd name="T8" fmla="*/ 341 w 454"/>
                  <a:gd name="T9" fmla="*/ 113 h 680"/>
                  <a:gd name="T10" fmla="*/ 341 w 454"/>
                  <a:gd name="T11" fmla="*/ 0 h 680"/>
                  <a:gd name="T12" fmla="*/ 227 w 454"/>
                  <a:gd name="T13" fmla="*/ 0 h 680"/>
                  <a:gd name="T14" fmla="*/ 227 w 454"/>
                  <a:gd name="T15" fmla="*/ 113 h 680"/>
                  <a:gd name="T16" fmla="*/ 114 w 454"/>
                  <a:gd name="T17" fmla="*/ 113 h 680"/>
                  <a:gd name="T18" fmla="*/ 114 w 454"/>
                  <a:gd name="T19" fmla="*/ 340 h 680"/>
                  <a:gd name="T20" fmla="*/ 0 w 454"/>
                  <a:gd name="T21" fmla="*/ 340 h 680"/>
                  <a:gd name="T22" fmla="*/ 0 w 454"/>
                  <a:gd name="T23" fmla="*/ 680 h 680"/>
                  <a:gd name="T24" fmla="*/ 341 w 454"/>
                  <a:gd name="T2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680">
                    <a:moveTo>
                      <a:pt x="341" y="680"/>
                    </a:move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34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0" name="Freeform 182"/>
              <p:cNvSpPr>
                <a:spLocks/>
              </p:cNvSpPr>
              <p:nvPr/>
            </p:nvSpPr>
            <p:spPr bwMode="auto">
              <a:xfrm>
                <a:off x="1210" y="3692"/>
                <a:ext cx="793" cy="1134"/>
              </a:xfrm>
              <a:custGeom>
                <a:avLst/>
                <a:gdLst>
                  <a:gd name="T0" fmla="*/ 113 w 793"/>
                  <a:gd name="T1" fmla="*/ 227 h 1134"/>
                  <a:gd name="T2" fmla="*/ 113 w 793"/>
                  <a:gd name="T3" fmla="*/ 680 h 1134"/>
                  <a:gd name="T4" fmla="*/ 0 w 793"/>
                  <a:gd name="T5" fmla="*/ 680 h 1134"/>
                  <a:gd name="T6" fmla="*/ 0 w 793"/>
                  <a:gd name="T7" fmla="*/ 907 h 1134"/>
                  <a:gd name="T8" fmla="*/ 113 w 793"/>
                  <a:gd name="T9" fmla="*/ 907 h 1134"/>
                  <a:gd name="T10" fmla="*/ 113 w 793"/>
                  <a:gd name="T11" fmla="*/ 794 h 1134"/>
                  <a:gd name="T12" fmla="*/ 226 w 793"/>
                  <a:gd name="T13" fmla="*/ 794 h 1134"/>
                  <a:gd name="T14" fmla="*/ 226 w 793"/>
                  <a:gd name="T15" fmla="*/ 907 h 1134"/>
                  <a:gd name="T16" fmla="*/ 567 w 793"/>
                  <a:gd name="T17" fmla="*/ 907 h 1134"/>
                  <a:gd name="T18" fmla="*/ 567 w 793"/>
                  <a:gd name="T19" fmla="*/ 1134 h 1134"/>
                  <a:gd name="T20" fmla="*/ 793 w 793"/>
                  <a:gd name="T21" fmla="*/ 1134 h 1134"/>
                  <a:gd name="T22" fmla="*/ 793 w 793"/>
                  <a:gd name="T23" fmla="*/ 227 h 1134"/>
                  <a:gd name="T24" fmla="*/ 680 w 793"/>
                  <a:gd name="T25" fmla="*/ 227 h 1134"/>
                  <a:gd name="T26" fmla="*/ 680 w 793"/>
                  <a:gd name="T27" fmla="*/ 113 h 1134"/>
                  <a:gd name="T28" fmla="*/ 680 w 793"/>
                  <a:gd name="T29" fmla="*/ 0 h 1134"/>
                  <a:gd name="T30" fmla="*/ 340 w 793"/>
                  <a:gd name="T31" fmla="*/ 0 h 1134"/>
                  <a:gd name="T32" fmla="*/ 340 w 793"/>
                  <a:gd name="T33" fmla="*/ 227 h 1134"/>
                  <a:gd name="T34" fmla="*/ 113 w 793"/>
                  <a:gd name="T35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3" h="1134">
                    <a:moveTo>
                      <a:pt x="113" y="227"/>
                    </a:moveTo>
                    <a:lnTo>
                      <a:pt x="113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793" y="1134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3" name="グループ化 192"/>
            <p:cNvGrpSpPr/>
            <p:nvPr/>
          </p:nvGrpSpPr>
          <p:grpSpPr>
            <a:xfrm>
              <a:off x="344488" y="1315923"/>
              <a:ext cx="8245360" cy="9739329"/>
              <a:chOff x="344488" y="1315923"/>
              <a:chExt cx="8245360" cy="9739329"/>
            </a:xfrm>
          </p:grpSpPr>
          <p:sp>
            <p:nvSpPr>
              <p:cNvPr id="194" name="正方形/長方形 193"/>
              <p:cNvSpPr/>
              <p:nvPr/>
            </p:nvSpPr>
            <p:spPr>
              <a:xfrm>
                <a:off x="1324194" y="69241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結城市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7661389" y="13159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北茨城市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3704010" y="9644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牛久市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6378478" y="5597723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ひたちなか市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5983475" y="48920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4657726" y="8658423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かすみがうら市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6074215" y="8769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行方市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6381396" y="77287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鉾田市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7830563" y="106374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神栖市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789458" y="4720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城里町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4046947" y="9258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阿見町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1370127" y="76851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3607593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利根町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4863746" y="91487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美浦村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344488" y="8401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五霞町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9" name="正方形/長方形 208"/>
              <p:cNvSpPr/>
              <p:nvPr/>
            </p:nvSpPr>
            <p:spPr>
              <a:xfrm>
                <a:off x="4421982" y="1046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河内町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0" name="正方形/長方形 209"/>
              <p:cNvSpPr/>
              <p:nvPr/>
            </p:nvSpPr>
            <p:spPr>
              <a:xfrm>
                <a:off x="1056806" y="8323332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1" name="正方形/長方形 210"/>
              <p:cNvSpPr/>
              <p:nvPr/>
            </p:nvSpPr>
            <p:spPr>
              <a:xfrm>
                <a:off x="5057096" y="74011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小美玉市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2" name="正方形/長方形 211"/>
              <p:cNvSpPr/>
              <p:nvPr/>
            </p:nvSpPr>
            <p:spPr>
              <a:xfrm>
                <a:off x="2292205" y="65885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3711690" y="10180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龍ヶ崎市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6013687" y="379184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常陸太田市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4699803" y="353141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常陸大宮市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5554882" y="57912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7092748" y="3293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2258811" y="9552880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つくばみらい市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2202081" y="74787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下妻市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7149526" y="21987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高萩市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2791690" y="837569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つくば市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6620670" y="97609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潮来市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1459570" y="8860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548126" y="7573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古河市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3957292" y="85045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土浦市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2916946" y="10223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取手市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2067144" y="9913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6756840" y="65454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大洗町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6924675" y="4984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5029622" y="1858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大子町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5676209" y="67224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茨城町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5194519" y="9847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7138033" y="9383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3167282" y="622111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4446521" y="5981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笠間市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3863975" y="70836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2250501" y="8744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3" name="Group 313"/>
          <p:cNvGrpSpPr>
            <a:grpSpLocks/>
          </p:cNvGrpSpPr>
          <p:nvPr/>
        </p:nvGrpSpPr>
        <p:grpSpPr bwMode="auto">
          <a:xfrm>
            <a:off x="344488" y="504825"/>
            <a:ext cx="4572532" cy="5895579"/>
            <a:chOff x="217" y="318"/>
            <a:chExt cx="5585" cy="7201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8" name="Group 313"/>
          <p:cNvGrpSpPr>
            <a:grpSpLocks/>
          </p:cNvGrpSpPr>
          <p:nvPr/>
        </p:nvGrpSpPr>
        <p:grpSpPr bwMode="auto">
          <a:xfrm>
            <a:off x="4196608" y="583422"/>
            <a:ext cx="4572532" cy="5895579"/>
            <a:chOff x="217" y="318"/>
            <a:chExt cx="5585" cy="7201"/>
          </a:xfrm>
        </p:grpSpPr>
        <p:sp>
          <p:nvSpPr>
            <p:cNvPr id="154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9" name="Group 311"/>
          <p:cNvGrpSpPr>
            <a:grpSpLocks/>
          </p:cNvGrpSpPr>
          <p:nvPr/>
        </p:nvGrpSpPr>
        <p:grpSpPr bwMode="auto">
          <a:xfrm>
            <a:off x="368231" y="6400404"/>
            <a:ext cx="4548789" cy="5895579"/>
            <a:chOff x="246" y="346"/>
            <a:chExt cx="5556" cy="7201"/>
          </a:xfrm>
        </p:grpSpPr>
        <p:sp>
          <p:nvSpPr>
            <p:cNvPr id="245" name="Freeform 260"/>
            <p:cNvSpPr>
              <a:spLocks/>
            </p:cNvSpPr>
            <p:nvPr/>
          </p:nvSpPr>
          <p:spPr bwMode="auto">
            <a:xfrm>
              <a:off x="2230" y="4089"/>
              <a:ext cx="1191" cy="1134"/>
            </a:xfrm>
            <a:custGeom>
              <a:avLst/>
              <a:gdLst>
                <a:gd name="T0" fmla="*/ 851 w 1191"/>
                <a:gd name="T1" fmla="*/ 1134 h 1134"/>
                <a:gd name="T2" fmla="*/ 681 w 1191"/>
                <a:gd name="T3" fmla="*/ 1077 h 1134"/>
                <a:gd name="T4" fmla="*/ 737 w 1191"/>
                <a:gd name="T5" fmla="*/ 1020 h 1134"/>
                <a:gd name="T6" fmla="*/ 851 w 1191"/>
                <a:gd name="T7" fmla="*/ 964 h 1134"/>
                <a:gd name="T8" fmla="*/ 737 w 1191"/>
                <a:gd name="T9" fmla="*/ 850 h 1134"/>
                <a:gd name="T10" fmla="*/ 681 w 1191"/>
                <a:gd name="T11" fmla="*/ 794 h 1134"/>
                <a:gd name="T12" fmla="*/ 567 w 1191"/>
                <a:gd name="T13" fmla="*/ 737 h 1134"/>
                <a:gd name="T14" fmla="*/ 397 w 1191"/>
                <a:gd name="T15" fmla="*/ 794 h 1134"/>
                <a:gd name="T16" fmla="*/ 114 w 1191"/>
                <a:gd name="T17" fmla="*/ 850 h 1134"/>
                <a:gd name="T18" fmla="*/ 57 w 1191"/>
                <a:gd name="T19" fmla="*/ 680 h 1134"/>
                <a:gd name="T20" fmla="*/ 0 w 1191"/>
                <a:gd name="T21" fmla="*/ 567 h 1134"/>
                <a:gd name="T22" fmla="*/ 114 w 1191"/>
                <a:gd name="T23" fmla="*/ 453 h 1134"/>
                <a:gd name="T24" fmla="*/ 170 w 1191"/>
                <a:gd name="T25" fmla="*/ 283 h 1134"/>
                <a:gd name="T26" fmla="*/ 227 w 1191"/>
                <a:gd name="T27" fmla="*/ 227 h 1134"/>
                <a:gd name="T28" fmla="*/ 170 w 1191"/>
                <a:gd name="T29" fmla="*/ 113 h 1134"/>
                <a:gd name="T30" fmla="*/ 227 w 1191"/>
                <a:gd name="T31" fmla="*/ 56 h 1134"/>
                <a:gd name="T32" fmla="*/ 567 w 1191"/>
                <a:gd name="T33" fmla="*/ 0 h 1134"/>
                <a:gd name="T34" fmla="*/ 624 w 1191"/>
                <a:gd name="T35" fmla="*/ 113 h 1134"/>
                <a:gd name="T36" fmla="*/ 737 w 1191"/>
                <a:gd name="T37" fmla="*/ 227 h 1134"/>
                <a:gd name="T38" fmla="*/ 964 w 1191"/>
                <a:gd name="T39" fmla="*/ 283 h 1134"/>
                <a:gd name="T40" fmla="*/ 907 w 1191"/>
                <a:gd name="T41" fmla="*/ 340 h 1134"/>
                <a:gd name="T42" fmla="*/ 851 w 1191"/>
                <a:gd name="T43" fmla="*/ 397 h 1134"/>
                <a:gd name="T44" fmla="*/ 794 w 1191"/>
                <a:gd name="T45" fmla="*/ 453 h 1134"/>
                <a:gd name="T46" fmla="*/ 907 w 1191"/>
                <a:gd name="T47" fmla="*/ 567 h 1134"/>
                <a:gd name="T48" fmla="*/ 964 w 1191"/>
                <a:gd name="T49" fmla="*/ 623 h 1134"/>
                <a:gd name="T50" fmla="*/ 1021 w 1191"/>
                <a:gd name="T51" fmla="*/ 680 h 1134"/>
                <a:gd name="T52" fmla="*/ 1191 w 1191"/>
                <a:gd name="T53" fmla="*/ 737 h 1134"/>
                <a:gd name="T54" fmla="*/ 964 w 1191"/>
                <a:gd name="T55" fmla="*/ 794 h 1134"/>
                <a:gd name="T56" fmla="*/ 1021 w 1191"/>
                <a:gd name="T57" fmla="*/ 850 h 1134"/>
                <a:gd name="T58" fmla="*/ 964 w 1191"/>
                <a:gd name="T59" fmla="*/ 907 h 1134"/>
                <a:gd name="T60" fmla="*/ 1021 w 1191"/>
                <a:gd name="T61" fmla="*/ 964 h 1134"/>
                <a:gd name="T62" fmla="*/ 1078 w 1191"/>
                <a:gd name="T63" fmla="*/ 1020 h 1134"/>
                <a:gd name="T64" fmla="*/ 1134 w 1191"/>
                <a:gd name="T6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1134">
                  <a:moveTo>
                    <a:pt x="1134" y="1134"/>
                  </a:moveTo>
                  <a:lnTo>
                    <a:pt x="851" y="1134"/>
                  </a:lnTo>
                  <a:lnTo>
                    <a:pt x="851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851" y="964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114" y="85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964" y="794"/>
                  </a:lnTo>
                  <a:lnTo>
                    <a:pt x="964" y="850"/>
                  </a:lnTo>
                  <a:lnTo>
                    <a:pt x="1021" y="85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261"/>
            <p:cNvSpPr>
              <a:spLocks/>
            </p:cNvSpPr>
            <p:nvPr/>
          </p:nvSpPr>
          <p:spPr bwMode="auto">
            <a:xfrm>
              <a:off x="2570" y="4826"/>
              <a:ext cx="1078" cy="907"/>
            </a:xfrm>
            <a:custGeom>
              <a:avLst/>
              <a:gdLst>
                <a:gd name="T0" fmla="*/ 397 w 1078"/>
                <a:gd name="T1" fmla="*/ 850 h 907"/>
                <a:gd name="T2" fmla="*/ 567 w 1078"/>
                <a:gd name="T3" fmla="*/ 850 h 907"/>
                <a:gd name="T4" fmla="*/ 567 w 1078"/>
                <a:gd name="T5" fmla="*/ 907 h 907"/>
                <a:gd name="T6" fmla="*/ 1078 w 1078"/>
                <a:gd name="T7" fmla="*/ 907 h 907"/>
                <a:gd name="T8" fmla="*/ 1078 w 1078"/>
                <a:gd name="T9" fmla="*/ 567 h 907"/>
                <a:gd name="T10" fmla="*/ 1021 w 1078"/>
                <a:gd name="T11" fmla="*/ 567 h 907"/>
                <a:gd name="T12" fmla="*/ 1021 w 1078"/>
                <a:gd name="T13" fmla="*/ 453 h 907"/>
                <a:gd name="T14" fmla="*/ 964 w 1078"/>
                <a:gd name="T15" fmla="*/ 453 h 907"/>
                <a:gd name="T16" fmla="*/ 964 w 1078"/>
                <a:gd name="T17" fmla="*/ 397 h 907"/>
                <a:gd name="T18" fmla="*/ 511 w 1078"/>
                <a:gd name="T19" fmla="*/ 397 h 907"/>
                <a:gd name="T20" fmla="*/ 511 w 1078"/>
                <a:gd name="T21" fmla="*/ 340 h 907"/>
                <a:gd name="T22" fmla="*/ 341 w 1078"/>
                <a:gd name="T23" fmla="*/ 340 h 907"/>
                <a:gd name="T24" fmla="*/ 341 w 1078"/>
                <a:gd name="T25" fmla="*/ 283 h 907"/>
                <a:gd name="T26" fmla="*/ 397 w 1078"/>
                <a:gd name="T27" fmla="*/ 283 h 907"/>
                <a:gd name="T28" fmla="*/ 397 w 1078"/>
                <a:gd name="T29" fmla="*/ 227 h 907"/>
                <a:gd name="T30" fmla="*/ 511 w 1078"/>
                <a:gd name="T31" fmla="*/ 227 h 907"/>
                <a:gd name="T32" fmla="*/ 511 w 1078"/>
                <a:gd name="T33" fmla="*/ 113 h 907"/>
                <a:gd name="T34" fmla="*/ 397 w 1078"/>
                <a:gd name="T35" fmla="*/ 113 h 907"/>
                <a:gd name="T36" fmla="*/ 397 w 1078"/>
                <a:gd name="T37" fmla="*/ 57 h 907"/>
                <a:gd name="T38" fmla="*/ 341 w 1078"/>
                <a:gd name="T39" fmla="*/ 57 h 907"/>
                <a:gd name="T40" fmla="*/ 341 w 1078"/>
                <a:gd name="T41" fmla="*/ 0 h 907"/>
                <a:gd name="T42" fmla="*/ 227 w 1078"/>
                <a:gd name="T43" fmla="*/ 0 h 907"/>
                <a:gd name="T44" fmla="*/ 227 w 1078"/>
                <a:gd name="T45" fmla="*/ 57 h 907"/>
                <a:gd name="T46" fmla="*/ 57 w 1078"/>
                <a:gd name="T47" fmla="*/ 57 h 907"/>
                <a:gd name="T48" fmla="*/ 57 w 1078"/>
                <a:gd name="T49" fmla="*/ 113 h 907"/>
                <a:gd name="T50" fmla="*/ 0 w 1078"/>
                <a:gd name="T51" fmla="*/ 113 h 907"/>
                <a:gd name="T52" fmla="*/ 0 w 1078"/>
                <a:gd name="T53" fmla="*/ 170 h 907"/>
                <a:gd name="T54" fmla="*/ 114 w 1078"/>
                <a:gd name="T55" fmla="*/ 170 h 907"/>
                <a:gd name="T56" fmla="*/ 114 w 1078"/>
                <a:gd name="T57" fmla="*/ 283 h 907"/>
                <a:gd name="T58" fmla="*/ 170 w 1078"/>
                <a:gd name="T59" fmla="*/ 283 h 907"/>
                <a:gd name="T60" fmla="*/ 170 w 1078"/>
                <a:gd name="T61" fmla="*/ 340 h 907"/>
                <a:gd name="T62" fmla="*/ 57 w 1078"/>
                <a:gd name="T63" fmla="*/ 340 h 907"/>
                <a:gd name="T64" fmla="*/ 57 w 1078"/>
                <a:gd name="T65" fmla="*/ 397 h 907"/>
                <a:gd name="T66" fmla="*/ 284 w 1078"/>
                <a:gd name="T67" fmla="*/ 397 h 907"/>
                <a:gd name="T68" fmla="*/ 284 w 1078"/>
                <a:gd name="T69" fmla="*/ 453 h 907"/>
                <a:gd name="T70" fmla="*/ 454 w 1078"/>
                <a:gd name="T71" fmla="*/ 453 h 907"/>
                <a:gd name="T72" fmla="*/ 454 w 1078"/>
                <a:gd name="T73" fmla="*/ 510 h 907"/>
                <a:gd name="T74" fmla="*/ 511 w 1078"/>
                <a:gd name="T75" fmla="*/ 510 h 907"/>
                <a:gd name="T76" fmla="*/ 511 w 1078"/>
                <a:gd name="T77" fmla="*/ 624 h 907"/>
                <a:gd name="T78" fmla="*/ 397 w 1078"/>
                <a:gd name="T79" fmla="*/ 624 h 907"/>
                <a:gd name="T80" fmla="*/ 397 w 1078"/>
                <a:gd name="T8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907">
                  <a:moveTo>
                    <a:pt x="397" y="850"/>
                  </a:moveTo>
                  <a:lnTo>
                    <a:pt x="567" y="850"/>
                  </a:lnTo>
                  <a:lnTo>
                    <a:pt x="567" y="907"/>
                  </a:lnTo>
                  <a:lnTo>
                    <a:pt x="1078" y="907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262"/>
            <p:cNvSpPr>
              <a:spLocks/>
            </p:cNvSpPr>
            <p:nvPr/>
          </p:nvSpPr>
          <p:spPr bwMode="auto">
            <a:xfrm>
              <a:off x="2344" y="4939"/>
              <a:ext cx="737" cy="964"/>
            </a:xfrm>
            <a:custGeom>
              <a:avLst/>
              <a:gdLst>
                <a:gd name="T0" fmla="*/ 623 w 737"/>
                <a:gd name="T1" fmla="*/ 737 h 964"/>
                <a:gd name="T2" fmla="*/ 396 w 737"/>
                <a:gd name="T3" fmla="*/ 737 h 964"/>
                <a:gd name="T4" fmla="*/ 396 w 737"/>
                <a:gd name="T5" fmla="*/ 794 h 964"/>
                <a:gd name="T6" fmla="*/ 283 w 737"/>
                <a:gd name="T7" fmla="*/ 794 h 964"/>
                <a:gd name="T8" fmla="*/ 283 w 737"/>
                <a:gd name="T9" fmla="*/ 851 h 964"/>
                <a:gd name="T10" fmla="*/ 226 w 737"/>
                <a:gd name="T11" fmla="*/ 851 h 964"/>
                <a:gd name="T12" fmla="*/ 226 w 737"/>
                <a:gd name="T13" fmla="*/ 964 h 964"/>
                <a:gd name="T14" fmla="*/ 113 w 737"/>
                <a:gd name="T15" fmla="*/ 964 h 964"/>
                <a:gd name="T16" fmla="*/ 113 w 737"/>
                <a:gd name="T17" fmla="*/ 907 h 964"/>
                <a:gd name="T18" fmla="*/ 56 w 737"/>
                <a:gd name="T19" fmla="*/ 907 h 964"/>
                <a:gd name="T20" fmla="*/ 56 w 737"/>
                <a:gd name="T21" fmla="*/ 737 h 964"/>
                <a:gd name="T22" fmla="*/ 113 w 737"/>
                <a:gd name="T23" fmla="*/ 737 h 964"/>
                <a:gd name="T24" fmla="*/ 113 w 737"/>
                <a:gd name="T25" fmla="*/ 681 h 964"/>
                <a:gd name="T26" fmla="*/ 226 w 737"/>
                <a:gd name="T27" fmla="*/ 681 h 964"/>
                <a:gd name="T28" fmla="*/ 226 w 737"/>
                <a:gd name="T29" fmla="*/ 624 h 964"/>
                <a:gd name="T30" fmla="*/ 113 w 737"/>
                <a:gd name="T31" fmla="*/ 624 h 964"/>
                <a:gd name="T32" fmla="*/ 113 w 737"/>
                <a:gd name="T33" fmla="*/ 454 h 964"/>
                <a:gd name="T34" fmla="*/ 170 w 737"/>
                <a:gd name="T35" fmla="*/ 454 h 964"/>
                <a:gd name="T36" fmla="*/ 170 w 737"/>
                <a:gd name="T37" fmla="*/ 397 h 964"/>
                <a:gd name="T38" fmla="*/ 56 w 737"/>
                <a:gd name="T39" fmla="*/ 397 h 964"/>
                <a:gd name="T40" fmla="*/ 56 w 737"/>
                <a:gd name="T41" fmla="*/ 340 h 964"/>
                <a:gd name="T42" fmla="*/ 0 w 737"/>
                <a:gd name="T43" fmla="*/ 340 h 964"/>
                <a:gd name="T44" fmla="*/ 0 w 737"/>
                <a:gd name="T45" fmla="*/ 227 h 964"/>
                <a:gd name="T46" fmla="*/ 56 w 737"/>
                <a:gd name="T47" fmla="*/ 227 h 964"/>
                <a:gd name="T48" fmla="*/ 56 w 737"/>
                <a:gd name="T49" fmla="*/ 57 h 964"/>
                <a:gd name="T50" fmla="*/ 0 w 737"/>
                <a:gd name="T51" fmla="*/ 57 h 964"/>
                <a:gd name="T52" fmla="*/ 0 w 737"/>
                <a:gd name="T53" fmla="*/ 0 h 964"/>
                <a:gd name="T54" fmla="*/ 226 w 737"/>
                <a:gd name="T55" fmla="*/ 0 h 964"/>
                <a:gd name="T56" fmla="*/ 226 w 737"/>
                <a:gd name="T57" fmla="*/ 57 h 964"/>
                <a:gd name="T58" fmla="*/ 340 w 737"/>
                <a:gd name="T59" fmla="*/ 57 h 964"/>
                <a:gd name="T60" fmla="*/ 340 w 737"/>
                <a:gd name="T61" fmla="*/ 170 h 964"/>
                <a:gd name="T62" fmla="*/ 396 w 737"/>
                <a:gd name="T63" fmla="*/ 170 h 964"/>
                <a:gd name="T64" fmla="*/ 396 w 737"/>
                <a:gd name="T65" fmla="*/ 227 h 964"/>
                <a:gd name="T66" fmla="*/ 283 w 737"/>
                <a:gd name="T67" fmla="*/ 227 h 964"/>
                <a:gd name="T68" fmla="*/ 283 w 737"/>
                <a:gd name="T69" fmla="*/ 284 h 964"/>
                <a:gd name="T70" fmla="*/ 510 w 737"/>
                <a:gd name="T71" fmla="*/ 284 h 964"/>
                <a:gd name="T72" fmla="*/ 510 w 737"/>
                <a:gd name="T73" fmla="*/ 340 h 964"/>
                <a:gd name="T74" fmla="*/ 680 w 737"/>
                <a:gd name="T75" fmla="*/ 340 h 964"/>
                <a:gd name="T76" fmla="*/ 680 w 737"/>
                <a:gd name="T77" fmla="*/ 397 h 964"/>
                <a:gd name="T78" fmla="*/ 737 w 737"/>
                <a:gd name="T79" fmla="*/ 397 h 964"/>
                <a:gd name="T80" fmla="*/ 737 w 737"/>
                <a:gd name="T81" fmla="*/ 511 h 964"/>
                <a:gd name="T82" fmla="*/ 623 w 737"/>
                <a:gd name="T83" fmla="*/ 511 h 964"/>
                <a:gd name="T84" fmla="*/ 623 w 737"/>
                <a:gd name="T85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64">
                  <a:moveTo>
                    <a:pt x="623" y="737"/>
                  </a:moveTo>
                  <a:lnTo>
                    <a:pt x="396" y="73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263"/>
            <p:cNvSpPr>
              <a:spLocks/>
            </p:cNvSpPr>
            <p:nvPr/>
          </p:nvSpPr>
          <p:spPr bwMode="auto">
            <a:xfrm>
              <a:off x="3024" y="4316"/>
              <a:ext cx="851" cy="907"/>
            </a:xfrm>
            <a:custGeom>
              <a:avLst/>
              <a:gdLst>
                <a:gd name="T0" fmla="*/ 454 w 851"/>
                <a:gd name="T1" fmla="*/ 907 h 907"/>
                <a:gd name="T2" fmla="*/ 454 w 851"/>
                <a:gd name="T3" fmla="*/ 737 h 907"/>
                <a:gd name="T4" fmla="*/ 624 w 851"/>
                <a:gd name="T5" fmla="*/ 737 h 907"/>
                <a:gd name="T6" fmla="*/ 624 w 851"/>
                <a:gd name="T7" fmla="*/ 850 h 907"/>
                <a:gd name="T8" fmla="*/ 737 w 851"/>
                <a:gd name="T9" fmla="*/ 850 h 907"/>
                <a:gd name="T10" fmla="*/ 737 w 851"/>
                <a:gd name="T11" fmla="*/ 793 h 907"/>
                <a:gd name="T12" fmla="*/ 794 w 851"/>
                <a:gd name="T13" fmla="*/ 793 h 907"/>
                <a:gd name="T14" fmla="*/ 794 w 851"/>
                <a:gd name="T15" fmla="*/ 623 h 907"/>
                <a:gd name="T16" fmla="*/ 851 w 851"/>
                <a:gd name="T17" fmla="*/ 623 h 907"/>
                <a:gd name="T18" fmla="*/ 851 w 851"/>
                <a:gd name="T19" fmla="*/ 453 h 907"/>
                <a:gd name="T20" fmla="*/ 737 w 851"/>
                <a:gd name="T21" fmla="*/ 453 h 907"/>
                <a:gd name="T22" fmla="*/ 737 w 851"/>
                <a:gd name="T23" fmla="*/ 340 h 907"/>
                <a:gd name="T24" fmla="*/ 680 w 851"/>
                <a:gd name="T25" fmla="*/ 340 h 907"/>
                <a:gd name="T26" fmla="*/ 680 w 851"/>
                <a:gd name="T27" fmla="*/ 283 h 907"/>
                <a:gd name="T28" fmla="*/ 567 w 851"/>
                <a:gd name="T29" fmla="*/ 283 h 907"/>
                <a:gd name="T30" fmla="*/ 567 w 851"/>
                <a:gd name="T31" fmla="*/ 113 h 907"/>
                <a:gd name="T32" fmla="*/ 454 w 851"/>
                <a:gd name="T33" fmla="*/ 113 h 907"/>
                <a:gd name="T34" fmla="*/ 454 w 851"/>
                <a:gd name="T35" fmla="*/ 56 h 907"/>
                <a:gd name="T36" fmla="*/ 227 w 851"/>
                <a:gd name="T37" fmla="*/ 56 h 907"/>
                <a:gd name="T38" fmla="*/ 227 w 851"/>
                <a:gd name="T39" fmla="*/ 0 h 907"/>
                <a:gd name="T40" fmla="*/ 170 w 851"/>
                <a:gd name="T41" fmla="*/ 0 h 907"/>
                <a:gd name="T42" fmla="*/ 170 w 851"/>
                <a:gd name="T43" fmla="*/ 113 h 907"/>
                <a:gd name="T44" fmla="*/ 113 w 851"/>
                <a:gd name="T45" fmla="*/ 113 h 907"/>
                <a:gd name="T46" fmla="*/ 113 w 851"/>
                <a:gd name="T47" fmla="*/ 170 h 907"/>
                <a:gd name="T48" fmla="*/ 57 w 851"/>
                <a:gd name="T49" fmla="*/ 170 h 907"/>
                <a:gd name="T50" fmla="*/ 57 w 851"/>
                <a:gd name="T51" fmla="*/ 226 h 907"/>
                <a:gd name="T52" fmla="*/ 0 w 851"/>
                <a:gd name="T53" fmla="*/ 226 h 907"/>
                <a:gd name="T54" fmla="*/ 0 w 851"/>
                <a:gd name="T55" fmla="*/ 340 h 907"/>
                <a:gd name="T56" fmla="*/ 113 w 851"/>
                <a:gd name="T57" fmla="*/ 340 h 907"/>
                <a:gd name="T58" fmla="*/ 113 w 851"/>
                <a:gd name="T59" fmla="*/ 396 h 907"/>
                <a:gd name="T60" fmla="*/ 170 w 851"/>
                <a:gd name="T61" fmla="*/ 396 h 907"/>
                <a:gd name="T62" fmla="*/ 170 w 851"/>
                <a:gd name="T63" fmla="*/ 453 h 907"/>
                <a:gd name="T64" fmla="*/ 227 w 851"/>
                <a:gd name="T65" fmla="*/ 453 h 907"/>
                <a:gd name="T66" fmla="*/ 227 w 851"/>
                <a:gd name="T67" fmla="*/ 510 h 907"/>
                <a:gd name="T68" fmla="*/ 397 w 851"/>
                <a:gd name="T69" fmla="*/ 510 h 907"/>
                <a:gd name="T70" fmla="*/ 397 w 851"/>
                <a:gd name="T71" fmla="*/ 567 h 907"/>
                <a:gd name="T72" fmla="*/ 170 w 851"/>
                <a:gd name="T73" fmla="*/ 567 h 907"/>
                <a:gd name="T74" fmla="*/ 170 w 851"/>
                <a:gd name="T75" fmla="*/ 623 h 907"/>
                <a:gd name="T76" fmla="*/ 227 w 851"/>
                <a:gd name="T77" fmla="*/ 623 h 907"/>
                <a:gd name="T78" fmla="*/ 227 w 851"/>
                <a:gd name="T79" fmla="*/ 680 h 907"/>
                <a:gd name="T80" fmla="*/ 170 w 851"/>
                <a:gd name="T81" fmla="*/ 680 h 907"/>
                <a:gd name="T82" fmla="*/ 170 w 851"/>
                <a:gd name="T83" fmla="*/ 737 h 907"/>
                <a:gd name="T84" fmla="*/ 227 w 851"/>
                <a:gd name="T85" fmla="*/ 737 h 907"/>
                <a:gd name="T86" fmla="*/ 227 w 851"/>
                <a:gd name="T87" fmla="*/ 793 h 907"/>
                <a:gd name="T88" fmla="*/ 284 w 851"/>
                <a:gd name="T89" fmla="*/ 793 h 907"/>
                <a:gd name="T90" fmla="*/ 284 w 851"/>
                <a:gd name="T91" fmla="*/ 850 h 907"/>
                <a:gd name="T92" fmla="*/ 340 w 851"/>
                <a:gd name="T93" fmla="*/ 850 h 907"/>
                <a:gd name="T94" fmla="*/ 340 w 851"/>
                <a:gd name="T95" fmla="*/ 907 h 907"/>
                <a:gd name="T96" fmla="*/ 454 w 851"/>
                <a:gd name="T9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1" h="907">
                  <a:moveTo>
                    <a:pt x="454" y="907"/>
                  </a:moveTo>
                  <a:lnTo>
                    <a:pt x="454" y="737"/>
                  </a:lnTo>
                  <a:lnTo>
                    <a:pt x="624" y="737"/>
                  </a:lnTo>
                  <a:lnTo>
                    <a:pt x="62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45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264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624 w 680"/>
                <a:gd name="T1" fmla="*/ 57 h 454"/>
                <a:gd name="T2" fmla="*/ 624 w 680"/>
                <a:gd name="T3" fmla="*/ 114 h 454"/>
                <a:gd name="T4" fmla="*/ 680 w 680"/>
                <a:gd name="T5" fmla="*/ 114 h 454"/>
                <a:gd name="T6" fmla="*/ 680 w 680"/>
                <a:gd name="T7" fmla="*/ 227 h 454"/>
                <a:gd name="T8" fmla="*/ 624 w 680"/>
                <a:gd name="T9" fmla="*/ 227 h 454"/>
                <a:gd name="T10" fmla="*/ 624 w 680"/>
                <a:gd name="T11" fmla="*/ 341 h 454"/>
                <a:gd name="T12" fmla="*/ 397 w 680"/>
                <a:gd name="T13" fmla="*/ 341 h 454"/>
                <a:gd name="T14" fmla="*/ 397 w 680"/>
                <a:gd name="T15" fmla="*/ 284 h 454"/>
                <a:gd name="T16" fmla="*/ 284 w 680"/>
                <a:gd name="T17" fmla="*/ 284 h 454"/>
                <a:gd name="T18" fmla="*/ 284 w 680"/>
                <a:gd name="T19" fmla="*/ 341 h 454"/>
                <a:gd name="T20" fmla="*/ 227 w 680"/>
                <a:gd name="T21" fmla="*/ 341 h 454"/>
                <a:gd name="T22" fmla="*/ 227 w 680"/>
                <a:gd name="T23" fmla="*/ 454 h 454"/>
                <a:gd name="T24" fmla="*/ 57 w 680"/>
                <a:gd name="T25" fmla="*/ 454 h 454"/>
                <a:gd name="T26" fmla="*/ 57 w 680"/>
                <a:gd name="T27" fmla="*/ 227 h 454"/>
                <a:gd name="T28" fmla="*/ 0 w 680"/>
                <a:gd name="T29" fmla="*/ 227 h 454"/>
                <a:gd name="T30" fmla="*/ 0 w 680"/>
                <a:gd name="T31" fmla="*/ 0 h 454"/>
                <a:gd name="T32" fmla="*/ 113 w 680"/>
                <a:gd name="T33" fmla="*/ 0 h 454"/>
                <a:gd name="T34" fmla="*/ 113 w 680"/>
                <a:gd name="T35" fmla="*/ 57 h 454"/>
                <a:gd name="T36" fmla="*/ 624 w 680"/>
                <a:gd name="T3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454">
                  <a:moveTo>
                    <a:pt x="624" y="57"/>
                  </a:moveTo>
                  <a:lnTo>
                    <a:pt x="62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265"/>
            <p:cNvSpPr>
              <a:spLocks/>
            </p:cNvSpPr>
            <p:nvPr/>
          </p:nvSpPr>
          <p:spPr bwMode="auto">
            <a:xfrm>
              <a:off x="2570" y="5676"/>
              <a:ext cx="511" cy="454"/>
            </a:xfrm>
            <a:custGeom>
              <a:avLst/>
              <a:gdLst>
                <a:gd name="T0" fmla="*/ 511 w 511"/>
                <a:gd name="T1" fmla="*/ 454 h 454"/>
                <a:gd name="T2" fmla="*/ 397 w 511"/>
                <a:gd name="T3" fmla="*/ 454 h 454"/>
                <a:gd name="T4" fmla="*/ 397 w 511"/>
                <a:gd name="T5" fmla="*/ 397 h 454"/>
                <a:gd name="T6" fmla="*/ 284 w 511"/>
                <a:gd name="T7" fmla="*/ 397 h 454"/>
                <a:gd name="T8" fmla="*/ 284 w 511"/>
                <a:gd name="T9" fmla="*/ 454 h 454"/>
                <a:gd name="T10" fmla="*/ 0 w 511"/>
                <a:gd name="T11" fmla="*/ 454 h 454"/>
                <a:gd name="T12" fmla="*/ 0 w 511"/>
                <a:gd name="T13" fmla="*/ 114 h 454"/>
                <a:gd name="T14" fmla="*/ 57 w 511"/>
                <a:gd name="T15" fmla="*/ 114 h 454"/>
                <a:gd name="T16" fmla="*/ 57 w 511"/>
                <a:gd name="T17" fmla="*/ 57 h 454"/>
                <a:gd name="T18" fmla="*/ 170 w 511"/>
                <a:gd name="T19" fmla="*/ 57 h 454"/>
                <a:gd name="T20" fmla="*/ 170 w 511"/>
                <a:gd name="T21" fmla="*/ 0 h 454"/>
                <a:gd name="T22" fmla="*/ 454 w 511"/>
                <a:gd name="T23" fmla="*/ 0 h 454"/>
                <a:gd name="T24" fmla="*/ 454 w 511"/>
                <a:gd name="T25" fmla="*/ 227 h 454"/>
                <a:gd name="T26" fmla="*/ 511 w 511"/>
                <a:gd name="T27" fmla="*/ 227 h 454"/>
                <a:gd name="T28" fmla="*/ 511 w 511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454">
                  <a:moveTo>
                    <a:pt x="511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266"/>
            <p:cNvSpPr>
              <a:spLocks/>
            </p:cNvSpPr>
            <p:nvPr/>
          </p:nvSpPr>
          <p:spPr bwMode="auto">
            <a:xfrm>
              <a:off x="2230" y="5846"/>
              <a:ext cx="794" cy="511"/>
            </a:xfrm>
            <a:custGeom>
              <a:avLst/>
              <a:gdLst>
                <a:gd name="T0" fmla="*/ 794 w 794"/>
                <a:gd name="T1" fmla="*/ 284 h 511"/>
                <a:gd name="T2" fmla="*/ 794 w 794"/>
                <a:gd name="T3" fmla="*/ 511 h 511"/>
                <a:gd name="T4" fmla="*/ 681 w 794"/>
                <a:gd name="T5" fmla="*/ 511 h 511"/>
                <a:gd name="T6" fmla="*/ 681 w 794"/>
                <a:gd name="T7" fmla="*/ 454 h 511"/>
                <a:gd name="T8" fmla="*/ 510 w 794"/>
                <a:gd name="T9" fmla="*/ 454 h 511"/>
                <a:gd name="T10" fmla="*/ 510 w 794"/>
                <a:gd name="T11" fmla="*/ 397 h 511"/>
                <a:gd name="T12" fmla="*/ 454 w 794"/>
                <a:gd name="T13" fmla="*/ 397 h 511"/>
                <a:gd name="T14" fmla="*/ 397 w 794"/>
                <a:gd name="T15" fmla="*/ 397 h 511"/>
                <a:gd name="T16" fmla="*/ 397 w 794"/>
                <a:gd name="T17" fmla="*/ 511 h 511"/>
                <a:gd name="T18" fmla="*/ 340 w 794"/>
                <a:gd name="T19" fmla="*/ 511 h 511"/>
                <a:gd name="T20" fmla="*/ 340 w 794"/>
                <a:gd name="T21" fmla="*/ 454 h 511"/>
                <a:gd name="T22" fmla="*/ 170 w 794"/>
                <a:gd name="T23" fmla="*/ 454 h 511"/>
                <a:gd name="T24" fmla="*/ 170 w 794"/>
                <a:gd name="T25" fmla="*/ 511 h 511"/>
                <a:gd name="T26" fmla="*/ 57 w 794"/>
                <a:gd name="T27" fmla="*/ 511 h 511"/>
                <a:gd name="T28" fmla="*/ 57 w 794"/>
                <a:gd name="T29" fmla="*/ 341 h 511"/>
                <a:gd name="T30" fmla="*/ 0 w 794"/>
                <a:gd name="T31" fmla="*/ 341 h 511"/>
                <a:gd name="T32" fmla="*/ 0 w 794"/>
                <a:gd name="T33" fmla="*/ 227 h 511"/>
                <a:gd name="T34" fmla="*/ 57 w 794"/>
                <a:gd name="T35" fmla="*/ 227 h 511"/>
                <a:gd name="T36" fmla="*/ 57 w 794"/>
                <a:gd name="T37" fmla="*/ 284 h 511"/>
                <a:gd name="T38" fmla="*/ 114 w 794"/>
                <a:gd name="T39" fmla="*/ 284 h 511"/>
                <a:gd name="T40" fmla="*/ 114 w 794"/>
                <a:gd name="T41" fmla="*/ 227 h 511"/>
                <a:gd name="T42" fmla="*/ 170 w 794"/>
                <a:gd name="T43" fmla="*/ 227 h 511"/>
                <a:gd name="T44" fmla="*/ 170 w 794"/>
                <a:gd name="T45" fmla="*/ 171 h 511"/>
                <a:gd name="T46" fmla="*/ 114 w 794"/>
                <a:gd name="T47" fmla="*/ 171 h 511"/>
                <a:gd name="T48" fmla="*/ 114 w 794"/>
                <a:gd name="T49" fmla="*/ 114 h 511"/>
                <a:gd name="T50" fmla="*/ 170 w 794"/>
                <a:gd name="T51" fmla="*/ 114 h 511"/>
                <a:gd name="T52" fmla="*/ 170 w 794"/>
                <a:gd name="T53" fmla="*/ 0 h 511"/>
                <a:gd name="T54" fmla="*/ 227 w 794"/>
                <a:gd name="T55" fmla="*/ 0 h 511"/>
                <a:gd name="T56" fmla="*/ 227 w 794"/>
                <a:gd name="T57" fmla="*/ 57 h 511"/>
                <a:gd name="T58" fmla="*/ 340 w 794"/>
                <a:gd name="T59" fmla="*/ 57 h 511"/>
                <a:gd name="T60" fmla="*/ 340 w 794"/>
                <a:gd name="T61" fmla="*/ 284 h 511"/>
                <a:gd name="T62" fmla="*/ 624 w 794"/>
                <a:gd name="T63" fmla="*/ 284 h 511"/>
                <a:gd name="T64" fmla="*/ 624 w 794"/>
                <a:gd name="T65" fmla="*/ 227 h 511"/>
                <a:gd name="T66" fmla="*/ 737 w 794"/>
                <a:gd name="T67" fmla="*/ 227 h 511"/>
                <a:gd name="T68" fmla="*/ 737 w 794"/>
                <a:gd name="T69" fmla="*/ 284 h 511"/>
                <a:gd name="T70" fmla="*/ 794 w 794"/>
                <a:gd name="T7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511">
                  <a:moveTo>
                    <a:pt x="794" y="284"/>
                  </a:moveTo>
                  <a:lnTo>
                    <a:pt x="794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267"/>
            <p:cNvSpPr>
              <a:spLocks/>
            </p:cNvSpPr>
            <p:nvPr/>
          </p:nvSpPr>
          <p:spPr bwMode="auto">
            <a:xfrm>
              <a:off x="2344" y="6243"/>
              <a:ext cx="623" cy="511"/>
            </a:xfrm>
            <a:custGeom>
              <a:avLst/>
              <a:gdLst>
                <a:gd name="T0" fmla="*/ 623 w 623"/>
                <a:gd name="T1" fmla="*/ 114 h 511"/>
                <a:gd name="T2" fmla="*/ 623 w 623"/>
                <a:gd name="T3" fmla="*/ 227 h 511"/>
                <a:gd name="T4" fmla="*/ 567 w 623"/>
                <a:gd name="T5" fmla="*/ 227 h 511"/>
                <a:gd name="T6" fmla="*/ 567 w 623"/>
                <a:gd name="T7" fmla="*/ 341 h 511"/>
                <a:gd name="T8" fmla="*/ 510 w 623"/>
                <a:gd name="T9" fmla="*/ 341 h 511"/>
                <a:gd name="T10" fmla="*/ 510 w 623"/>
                <a:gd name="T11" fmla="*/ 397 h 511"/>
                <a:gd name="T12" fmla="*/ 396 w 623"/>
                <a:gd name="T13" fmla="*/ 397 h 511"/>
                <a:gd name="T14" fmla="*/ 396 w 623"/>
                <a:gd name="T15" fmla="*/ 454 h 511"/>
                <a:gd name="T16" fmla="*/ 340 w 623"/>
                <a:gd name="T17" fmla="*/ 454 h 511"/>
                <a:gd name="T18" fmla="*/ 340 w 623"/>
                <a:gd name="T19" fmla="*/ 511 h 511"/>
                <a:gd name="T20" fmla="*/ 283 w 623"/>
                <a:gd name="T21" fmla="*/ 511 h 511"/>
                <a:gd name="T22" fmla="*/ 283 w 623"/>
                <a:gd name="T23" fmla="*/ 397 h 511"/>
                <a:gd name="T24" fmla="*/ 170 w 623"/>
                <a:gd name="T25" fmla="*/ 397 h 511"/>
                <a:gd name="T26" fmla="*/ 170 w 623"/>
                <a:gd name="T27" fmla="*/ 454 h 511"/>
                <a:gd name="T28" fmla="*/ 0 w 623"/>
                <a:gd name="T29" fmla="*/ 454 h 511"/>
                <a:gd name="T30" fmla="*/ 0 w 623"/>
                <a:gd name="T31" fmla="*/ 397 h 511"/>
                <a:gd name="T32" fmla="*/ 113 w 623"/>
                <a:gd name="T33" fmla="*/ 397 h 511"/>
                <a:gd name="T34" fmla="*/ 113 w 623"/>
                <a:gd name="T35" fmla="*/ 284 h 511"/>
                <a:gd name="T36" fmla="*/ 0 w 623"/>
                <a:gd name="T37" fmla="*/ 284 h 511"/>
                <a:gd name="T38" fmla="*/ 0 w 623"/>
                <a:gd name="T39" fmla="*/ 114 h 511"/>
                <a:gd name="T40" fmla="*/ 56 w 623"/>
                <a:gd name="T41" fmla="*/ 114 h 511"/>
                <a:gd name="T42" fmla="*/ 56 w 623"/>
                <a:gd name="T43" fmla="*/ 57 h 511"/>
                <a:gd name="T44" fmla="*/ 226 w 623"/>
                <a:gd name="T45" fmla="*/ 57 h 511"/>
                <a:gd name="T46" fmla="*/ 226 w 623"/>
                <a:gd name="T47" fmla="*/ 114 h 511"/>
                <a:gd name="T48" fmla="*/ 283 w 623"/>
                <a:gd name="T49" fmla="*/ 114 h 511"/>
                <a:gd name="T50" fmla="*/ 283 w 623"/>
                <a:gd name="T51" fmla="*/ 0 h 511"/>
                <a:gd name="T52" fmla="*/ 396 w 623"/>
                <a:gd name="T53" fmla="*/ 0 h 511"/>
                <a:gd name="T54" fmla="*/ 396 w 623"/>
                <a:gd name="T55" fmla="*/ 57 h 511"/>
                <a:gd name="T56" fmla="*/ 567 w 623"/>
                <a:gd name="T57" fmla="*/ 57 h 511"/>
                <a:gd name="T58" fmla="*/ 567 w 623"/>
                <a:gd name="T59" fmla="*/ 114 h 511"/>
                <a:gd name="T60" fmla="*/ 623 w 623"/>
                <a:gd name="T61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511">
                  <a:moveTo>
                    <a:pt x="623" y="114"/>
                  </a:moveTo>
                  <a:lnTo>
                    <a:pt x="62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268"/>
            <p:cNvSpPr>
              <a:spLocks/>
            </p:cNvSpPr>
            <p:nvPr/>
          </p:nvSpPr>
          <p:spPr bwMode="auto">
            <a:xfrm>
              <a:off x="2344" y="6640"/>
              <a:ext cx="453" cy="284"/>
            </a:xfrm>
            <a:custGeom>
              <a:avLst/>
              <a:gdLst>
                <a:gd name="T0" fmla="*/ 340 w 453"/>
                <a:gd name="T1" fmla="*/ 114 h 284"/>
                <a:gd name="T2" fmla="*/ 453 w 453"/>
                <a:gd name="T3" fmla="*/ 114 h 284"/>
                <a:gd name="T4" fmla="*/ 453 w 453"/>
                <a:gd name="T5" fmla="*/ 170 h 284"/>
                <a:gd name="T6" fmla="*/ 340 w 453"/>
                <a:gd name="T7" fmla="*/ 170 h 284"/>
                <a:gd name="T8" fmla="*/ 340 w 453"/>
                <a:gd name="T9" fmla="*/ 227 h 284"/>
                <a:gd name="T10" fmla="*/ 226 w 453"/>
                <a:gd name="T11" fmla="*/ 227 h 284"/>
                <a:gd name="T12" fmla="*/ 226 w 453"/>
                <a:gd name="T13" fmla="*/ 284 h 284"/>
                <a:gd name="T14" fmla="*/ 56 w 453"/>
                <a:gd name="T15" fmla="*/ 284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57 h 284"/>
                <a:gd name="T22" fmla="*/ 170 w 453"/>
                <a:gd name="T23" fmla="*/ 57 h 284"/>
                <a:gd name="T24" fmla="*/ 170 w 453"/>
                <a:gd name="T25" fmla="*/ 0 h 284"/>
                <a:gd name="T26" fmla="*/ 283 w 453"/>
                <a:gd name="T27" fmla="*/ 0 h 284"/>
                <a:gd name="T28" fmla="*/ 283 w 453"/>
                <a:gd name="T29" fmla="*/ 114 h 284"/>
                <a:gd name="T30" fmla="*/ 340 w 453"/>
                <a:gd name="T3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284">
                  <a:moveTo>
                    <a:pt x="340" y="114"/>
                  </a:moveTo>
                  <a:lnTo>
                    <a:pt x="453" y="114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69"/>
            <p:cNvSpPr>
              <a:spLocks/>
            </p:cNvSpPr>
            <p:nvPr/>
          </p:nvSpPr>
          <p:spPr bwMode="auto">
            <a:xfrm>
              <a:off x="2684" y="6527"/>
              <a:ext cx="850" cy="340"/>
            </a:xfrm>
            <a:custGeom>
              <a:avLst/>
              <a:gdLst>
                <a:gd name="T0" fmla="*/ 113 w 850"/>
                <a:gd name="T1" fmla="*/ 283 h 340"/>
                <a:gd name="T2" fmla="*/ 113 w 850"/>
                <a:gd name="T3" fmla="*/ 227 h 340"/>
                <a:gd name="T4" fmla="*/ 0 w 850"/>
                <a:gd name="T5" fmla="*/ 227 h 340"/>
                <a:gd name="T6" fmla="*/ 0 w 850"/>
                <a:gd name="T7" fmla="*/ 170 h 340"/>
                <a:gd name="T8" fmla="*/ 56 w 850"/>
                <a:gd name="T9" fmla="*/ 170 h 340"/>
                <a:gd name="T10" fmla="*/ 56 w 850"/>
                <a:gd name="T11" fmla="*/ 113 h 340"/>
                <a:gd name="T12" fmla="*/ 170 w 850"/>
                <a:gd name="T13" fmla="*/ 113 h 340"/>
                <a:gd name="T14" fmla="*/ 170 w 850"/>
                <a:gd name="T15" fmla="*/ 57 h 340"/>
                <a:gd name="T16" fmla="*/ 397 w 850"/>
                <a:gd name="T17" fmla="*/ 57 h 340"/>
                <a:gd name="T18" fmla="*/ 397 w 850"/>
                <a:gd name="T19" fmla="*/ 113 h 340"/>
                <a:gd name="T20" fmla="*/ 567 w 850"/>
                <a:gd name="T21" fmla="*/ 113 h 340"/>
                <a:gd name="T22" fmla="*/ 567 w 850"/>
                <a:gd name="T23" fmla="*/ 57 h 340"/>
                <a:gd name="T24" fmla="*/ 680 w 850"/>
                <a:gd name="T25" fmla="*/ 57 h 340"/>
                <a:gd name="T26" fmla="*/ 680 w 850"/>
                <a:gd name="T27" fmla="*/ 0 h 340"/>
                <a:gd name="T28" fmla="*/ 850 w 850"/>
                <a:gd name="T29" fmla="*/ 0 h 340"/>
                <a:gd name="T30" fmla="*/ 850 w 850"/>
                <a:gd name="T31" fmla="*/ 57 h 340"/>
                <a:gd name="T32" fmla="*/ 794 w 850"/>
                <a:gd name="T33" fmla="*/ 57 h 340"/>
                <a:gd name="T34" fmla="*/ 794 w 850"/>
                <a:gd name="T35" fmla="*/ 113 h 340"/>
                <a:gd name="T36" fmla="*/ 737 w 850"/>
                <a:gd name="T37" fmla="*/ 113 h 340"/>
                <a:gd name="T38" fmla="*/ 737 w 850"/>
                <a:gd name="T39" fmla="*/ 170 h 340"/>
                <a:gd name="T40" fmla="*/ 680 w 850"/>
                <a:gd name="T41" fmla="*/ 170 h 340"/>
                <a:gd name="T42" fmla="*/ 680 w 850"/>
                <a:gd name="T43" fmla="*/ 227 h 340"/>
                <a:gd name="T44" fmla="*/ 624 w 850"/>
                <a:gd name="T45" fmla="*/ 227 h 340"/>
                <a:gd name="T46" fmla="*/ 624 w 850"/>
                <a:gd name="T47" fmla="*/ 283 h 340"/>
                <a:gd name="T48" fmla="*/ 510 w 850"/>
                <a:gd name="T49" fmla="*/ 283 h 340"/>
                <a:gd name="T50" fmla="*/ 453 w 850"/>
                <a:gd name="T51" fmla="*/ 227 h 340"/>
                <a:gd name="T52" fmla="*/ 340 w 850"/>
                <a:gd name="T53" fmla="*/ 227 h 340"/>
                <a:gd name="T54" fmla="*/ 340 w 850"/>
                <a:gd name="T55" fmla="*/ 283 h 340"/>
                <a:gd name="T56" fmla="*/ 283 w 850"/>
                <a:gd name="T57" fmla="*/ 283 h 340"/>
                <a:gd name="T58" fmla="*/ 283 w 850"/>
                <a:gd name="T59" fmla="*/ 340 h 340"/>
                <a:gd name="T60" fmla="*/ 113 w 850"/>
                <a:gd name="T61" fmla="*/ 340 h 340"/>
                <a:gd name="T62" fmla="*/ 113 w 850"/>
                <a:gd name="T6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340">
                  <a:moveTo>
                    <a:pt x="113" y="28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270"/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623 w 1247"/>
                <a:gd name="T1" fmla="*/ 738 h 794"/>
                <a:gd name="T2" fmla="*/ 623 w 1247"/>
                <a:gd name="T3" fmla="*/ 681 h 794"/>
                <a:gd name="T4" fmla="*/ 453 w 1247"/>
                <a:gd name="T5" fmla="*/ 681 h 794"/>
                <a:gd name="T6" fmla="*/ 453 w 1247"/>
                <a:gd name="T7" fmla="*/ 738 h 794"/>
                <a:gd name="T8" fmla="*/ 340 w 1247"/>
                <a:gd name="T9" fmla="*/ 738 h 794"/>
                <a:gd name="T10" fmla="*/ 340 w 1247"/>
                <a:gd name="T11" fmla="*/ 794 h 794"/>
                <a:gd name="T12" fmla="*/ 170 w 1247"/>
                <a:gd name="T13" fmla="*/ 794 h 794"/>
                <a:gd name="T14" fmla="*/ 170 w 1247"/>
                <a:gd name="T15" fmla="*/ 738 h 794"/>
                <a:gd name="T16" fmla="*/ 0 w 1247"/>
                <a:gd name="T17" fmla="*/ 738 h 794"/>
                <a:gd name="T18" fmla="*/ 0 w 1247"/>
                <a:gd name="T19" fmla="*/ 624 h 794"/>
                <a:gd name="T20" fmla="*/ 56 w 1247"/>
                <a:gd name="T21" fmla="*/ 624 h 794"/>
                <a:gd name="T22" fmla="*/ 56 w 1247"/>
                <a:gd name="T23" fmla="*/ 511 h 794"/>
                <a:gd name="T24" fmla="*/ 113 w 1247"/>
                <a:gd name="T25" fmla="*/ 511 h 794"/>
                <a:gd name="T26" fmla="*/ 113 w 1247"/>
                <a:gd name="T27" fmla="*/ 284 h 794"/>
                <a:gd name="T28" fmla="*/ 340 w 1247"/>
                <a:gd name="T29" fmla="*/ 284 h 794"/>
                <a:gd name="T30" fmla="*/ 340 w 1247"/>
                <a:gd name="T31" fmla="*/ 171 h 794"/>
                <a:gd name="T32" fmla="*/ 397 w 1247"/>
                <a:gd name="T33" fmla="*/ 171 h 794"/>
                <a:gd name="T34" fmla="*/ 397 w 1247"/>
                <a:gd name="T35" fmla="*/ 114 h 794"/>
                <a:gd name="T36" fmla="*/ 510 w 1247"/>
                <a:gd name="T37" fmla="*/ 114 h 794"/>
                <a:gd name="T38" fmla="*/ 510 w 1247"/>
                <a:gd name="T39" fmla="*/ 171 h 794"/>
                <a:gd name="T40" fmla="*/ 737 w 1247"/>
                <a:gd name="T41" fmla="*/ 171 h 794"/>
                <a:gd name="T42" fmla="*/ 737 w 1247"/>
                <a:gd name="T43" fmla="*/ 57 h 794"/>
                <a:gd name="T44" fmla="*/ 793 w 1247"/>
                <a:gd name="T45" fmla="*/ 57 h 794"/>
                <a:gd name="T46" fmla="*/ 793 w 1247"/>
                <a:gd name="T47" fmla="*/ 0 h 794"/>
                <a:gd name="T48" fmla="*/ 850 w 1247"/>
                <a:gd name="T49" fmla="*/ 0 h 794"/>
                <a:gd name="T50" fmla="*/ 850 w 1247"/>
                <a:gd name="T51" fmla="*/ 57 h 794"/>
                <a:gd name="T52" fmla="*/ 907 w 1247"/>
                <a:gd name="T53" fmla="*/ 57 h 794"/>
                <a:gd name="T54" fmla="*/ 907 w 1247"/>
                <a:gd name="T55" fmla="*/ 114 h 794"/>
                <a:gd name="T56" fmla="*/ 964 w 1247"/>
                <a:gd name="T57" fmla="*/ 114 h 794"/>
                <a:gd name="T58" fmla="*/ 964 w 1247"/>
                <a:gd name="T59" fmla="*/ 171 h 794"/>
                <a:gd name="T60" fmla="*/ 1020 w 1247"/>
                <a:gd name="T61" fmla="*/ 171 h 794"/>
                <a:gd name="T62" fmla="*/ 1020 w 1247"/>
                <a:gd name="T63" fmla="*/ 227 h 794"/>
                <a:gd name="T64" fmla="*/ 1077 w 1247"/>
                <a:gd name="T65" fmla="*/ 227 h 794"/>
                <a:gd name="T66" fmla="*/ 1077 w 1247"/>
                <a:gd name="T67" fmla="*/ 284 h 794"/>
                <a:gd name="T68" fmla="*/ 1190 w 1247"/>
                <a:gd name="T69" fmla="*/ 284 h 794"/>
                <a:gd name="T70" fmla="*/ 1190 w 1247"/>
                <a:gd name="T71" fmla="*/ 397 h 794"/>
                <a:gd name="T72" fmla="*/ 1247 w 1247"/>
                <a:gd name="T73" fmla="*/ 397 h 794"/>
                <a:gd name="T74" fmla="*/ 1247 w 1247"/>
                <a:gd name="T75" fmla="*/ 567 h 794"/>
                <a:gd name="T76" fmla="*/ 1190 w 1247"/>
                <a:gd name="T77" fmla="*/ 567 h 794"/>
                <a:gd name="T78" fmla="*/ 1190 w 1247"/>
                <a:gd name="T79" fmla="*/ 681 h 794"/>
                <a:gd name="T80" fmla="*/ 1077 w 1247"/>
                <a:gd name="T81" fmla="*/ 681 h 794"/>
                <a:gd name="T82" fmla="*/ 1077 w 1247"/>
                <a:gd name="T83" fmla="*/ 624 h 794"/>
                <a:gd name="T84" fmla="*/ 964 w 1247"/>
                <a:gd name="T85" fmla="*/ 624 h 794"/>
                <a:gd name="T86" fmla="*/ 964 w 1247"/>
                <a:gd name="T87" fmla="*/ 681 h 794"/>
                <a:gd name="T88" fmla="*/ 680 w 1247"/>
                <a:gd name="T89" fmla="*/ 681 h 794"/>
                <a:gd name="T90" fmla="*/ 680 w 1247"/>
                <a:gd name="T91" fmla="*/ 738 h 794"/>
                <a:gd name="T92" fmla="*/ 623 w 1247"/>
                <a:gd name="T93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47" h="794">
                  <a:moveTo>
                    <a:pt x="623" y="738"/>
                  </a:moveTo>
                  <a:lnTo>
                    <a:pt x="623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340" y="284"/>
                  </a:lnTo>
                  <a:lnTo>
                    <a:pt x="340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623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271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567 w 737"/>
                <a:gd name="T1" fmla="*/ 0 h 454"/>
                <a:gd name="T2" fmla="*/ 340 w 737"/>
                <a:gd name="T3" fmla="*/ 0 h 454"/>
                <a:gd name="T4" fmla="*/ 340 w 737"/>
                <a:gd name="T5" fmla="*/ 57 h 454"/>
                <a:gd name="T6" fmla="*/ 170 w 737"/>
                <a:gd name="T7" fmla="*/ 57 h 454"/>
                <a:gd name="T8" fmla="*/ 170 w 737"/>
                <a:gd name="T9" fmla="*/ 0 h 454"/>
                <a:gd name="T10" fmla="*/ 113 w 737"/>
                <a:gd name="T11" fmla="*/ 0 h 454"/>
                <a:gd name="T12" fmla="*/ 113 w 737"/>
                <a:gd name="T13" fmla="*/ 57 h 454"/>
                <a:gd name="T14" fmla="*/ 57 w 737"/>
                <a:gd name="T15" fmla="*/ 57 h 454"/>
                <a:gd name="T16" fmla="*/ 57 w 737"/>
                <a:gd name="T17" fmla="*/ 113 h 454"/>
                <a:gd name="T18" fmla="*/ 0 w 737"/>
                <a:gd name="T19" fmla="*/ 113 h 454"/>
                <a:gd name="T20" fmla="*/ 0 w 737"/>
                <a:gd name="T21" fmla="*/ 227 h 454"/>
                <a:gd name="T22" fmla="*/ 113 w 737"/>
                <a:gd name="T23" fmla="*/ 227 h 454"/>
                <a:gd name="T24" fmla="*/ 113 w 737"/>
                <a:gd name="T25" fmla="*/ 284 h 454"/>
                <a:gd name="T26" fmla="*/ 170 w 737"/>
                <a:gd name="T27" fmla="*/ 284 h 454"/>
                <a:gd name="T28" fmla="*/ 170 w 737"/>
                <a:gd name="T29" fmla="*/ 340 h 454"/>
                <a:gd name="T30" fmla="*/ 283 w 737"/>
                <a:gd name="T31" fmla="*/ 340 h 454"/>
                <a:gd name="T32" fmla="*/ 283 w 737"/>
                <a:gd name="T33" fmla="*/ 397 h 454"/>
                <a:gd name="T34" fmla="*/ 510 w 737"/>
                <a:gd name="T35" fmla="*/ 397 h 454"/>
                <a:gd name="T36" fmla="*/ 510 w 737"/>
                <a:gd name="T37" fmla="*/ 454 h 454"/>
                <a:gd name="T38" fmla="*/ 624 w 737"/>
                <a:gd name="T39" fmla="*/ 454 h 454"/>
                <a:gd name="T40" fmla="*/ 624 w 737"/>
                <a:gd name="T41" fmla="*/ 340 h 454"/>
                <a:gd name="T42" fmla="*/ 737 w 737"/>
                <a:gd name="T43" fmla="*/ 340 h 454"/>
                <a:gd name="T44" fmla="*/ 737 w 737"/>
                <a:gd name="T45" fmla="*/ 227 h 454"/>
                <a:gd name="T46" fmla="*/ 624 w 737"/>
                <a:gd name="T47" fmla="*/ 227 h 454"/>
                <a:gd name="T48" fmla="*/ 624 w 737"/>
                <a:gd name="T49" fmla="*/ 57 h 454"/>
                <a:gd name="T50" fmla="*/ 567 w 737"/>
                <a:gd name="T51" fmla="*/ 57 h 454"/>
                <a:gd name="T52" fmla="*/ 567 w 737"/>
                <a:gd name="T5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454">
                  <a:moveTo>
                    <a:pt x="56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272"/>
            <p:cNvSpPr>
              <a:spLocks/>
            </p:cNvSpPr>
            <p:nvPr/>
          </p:nvSpPr>
          <p:spPr bwMode="auto">
            <a:xfrm>
              <a:off x="1720" y="4599"/>
              <a:ext cx="850" cy="1701"/>
            </a:xfrm>
            <a:custGeom>
              <a:avLst/>
              <a:gdLst>
                <a:gd name="T0" fmla="*/ 567 w 850"/>
                <a:gd name="T1" fmla="*/ 1701 h 1701"/>
                <a:gd name="T2" fmla="*/ 510 w 850"/>
                <a:gd name="T3" fmla="*/ 1588 h 1701"/>
                <a:gd name="T4" fmla="*/ 567 w 850"/>
                <a:gd name="T5" fmla="*/ 1474 h 1701"/>
                <a:gd name="T6" fmla="*/ 624 w 850"/>
                <a:gd name="T7" fmla="*/ 1531 h 1701"/>
                <a:gd name="T8" fmla="*/ 680 w 850"/>
                <a:gd name="T9" fmla="*/ 1474 h 1701"/>
                <a:gd name="T10" fmla="*/ 624 w 850"/>
                <a:gd name="T11" fmla="*/ 1418 h 1701"/>
                <a:gd name="T12" fmla="*/ 680 w 850"/>
                <a:gd name="T13" fmla="*/ 1361 h 1701"/>
                <a:gd name="T14" fmla="*/ 737 w 850"/>
                <a:gd name="T15" fmla="*/ 1077 h 1701"/>
                <a:gd name="T16" fmla="*/ 850 w 850"/>
                <a:gd name="T17" fmla="*/ 1021 h 1701"/>
                <a:gd name="T18" fmla="*/ 737 w 850"/>
                <a:gd name="T19" fmla="*/ 964 h 1701"/>
                <a:gd name="T20" fmla="*/ 794 w 850"/>
                <a:gd name="T21" fmla="*/ 794 h 1701"/>
                <a:gd name="T22" fmla="*/ 680 w 850"/>
                <a:gd name="T23" fmla="*/ 737 h 1701"/>
                <a:gd name="T24" fmla="*/ 624 w 850"/>
                <a:gd name="T25" fmla="*/ 680 h 1701"/>
                <a:gd name="T26" fmla="*/ 680 w 850"/>
                <a:gd name="T27" fmla="*/ 567 h 1701"/>
                <a:gd name="T28" fmla="*/ 624 w 850"/>
                <a:gd name="T29" fmla="*/ 397 h 1701"/>
                <a:gd name="T30" fmla="*/ 567 w 850"/>
                <a:gd name="T31" fmla="*/ 170 h 1701"/>
                <a:gd name="T32" fmla="*/ 510 w 850"/>
                <a:gd name="T33" fmla="*/ 57 h 1701"/>
                <a:gd name="T34" fmla="*/ 453 w 850"/>
                <a:gd name="T35" fmla="*/ 0 h 1701"/>
                <a:gd name="T36" fmla="*/ 283 w 850"/>
                <a:gd name="T37" fmla="*/ 57 h 1701"/>
                <a:gd name="T38" fmla="*/ 227 w 850"/>
                <a:gd name="T39" fmla="*/ 113 h 1701"/>
                <a:gd name="T40" fmla="*/ 170 w 850"/>
                <a:gd name="T41" fmla="*/ 170 h 1701"/>
                <a:gd name="T42" fmla="*/ 113 w 850"/>
                <a:gd name="T43" fmla="*/ 227 h 1701"/>
                <a:gd name="T44" fmla="*/ 57 w 850"/>
                <a:gd name="T45" fmla="*/ 340 h 1701"/>
                <a:gd name="T46" fmla="*/ 0 w 850"/>
                <a:gd name="T47" fmla="*/ 454 h 1701"/>
                <a:gd name="T48" fmla="*/ 57 w 850"/>
                <a:gd name="T49" fmla="*/ 794 h 1701"/>
                <a:gd name="T50" fmla="*/ 0 w 850"/>
                <a:gd name="T51" fmla="*/ 851 h 1701"/>
                <a:gd name="T52" fmla="*/ 57 w 850"/>
                <a:gd name="T53" fmla="*/ 907 h 1701"/>
                <a:gd name="T54" fmla="*/ 113 w 850"/>
                <a:gd name="T55" fmla="*/ 1021 h 1701"/>
                <a:gd name="T56" fmla="*/ 227 w 850"/>
                <a:gd name="T57" fmla="*/ 1134 h 1701"/>
                <a:gd name="T58" fmla="*/ 283 w 850"/>
                <a:gd name="T59" fmla="*/ 1191 h 1701"/>
                <a:gd name="T60" fmla="*/ 227 w 850"/>
                <a:gd name="T61" fmla="*/ 1247 h 1701"/>
                <a:gd name="T62" fmla="*/ 340 w 850"/>
                <a:gd name="T63" fmla="*/ 1304 h 1701"/>
                <a:gd name="T64" fmla="*/ 397 w 850"/>
                <a:gd name="T65" fmla="*/ 1361 h 1701"/>
                <a:gd name="T66" fmla="*/ 453 w 850"/>
                <a:gd name="T67" fmla="*/ 1531 h 1701"/>
                <a:gd name="T68" fmla="*/ 510 w 850"/>
                <a:gd name="T6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1701">
                  <a:moveTo>
                    <a:pt x="510" y="1701"/>
                  </a:moveTo>
                  <a:lnTo>
                    <a:pt x="567" y="1701"/>
                  </a:lnTo>
                  <a:lnTo>
                    <a:pt x="567" y="1588"/>
                  </a:lnTo>
                  <a:lnTo>
                    <a:pt x="510" y="1588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453" y="1531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274"/>
            <p:cNvSpPr>
              <a:spLocks/>
            </p:cNvSpPr>
            <p:nvPr/>
          </p:nvSpPr>
          <p:spPr bwMode="auto">
            <a:xfrm>
              <a:off x="1606" y="5733"/>
              <a:ext cx="624" cy="624"/>
            </a:xfrm>
            <a:custGeom>
              <a:avLst/>
              <a:gdLst>
                <a:gd name="T0" fmla="*/ 227 w 624"/>
                <a:gd name="T1" fmla="*/ 0 h 624"/>
                <a:gd name="T2" fmla="*/ 227 w 624"/>
                <a:gd name="T3" fmla="*/ 113 h 624"/>
                <a:gd name="T4" fmla="*/ 114 w 624"/>
                <a:gd name="T5" fmla="*/ 113 h 624"/>
                <a:gd name="T6" fmla="*/ 114 w 624"/>
                <a:gd name="T7" fmla="*/ 284 h 624"/>
                <a:gd name="T8" fmla="*/ 57 w 624"/>
                <a:gd name="T9" fmla="*/ 284 h 624"/>
                <a:gd name="T10" fmla="*/ 57 w 624"/>
                <a:gd name="T11" fmla="*/ 227 h 624"/>
                <a:gd name="T12" fmla="*/ 0 w 624"/>
                <a:gd name="T13" fmla="*/ 227 h 624"/>
                <a:gd name="T14" fmla="*/ 0 w 624"/>
                <a:gd name="T15" fmla="*/ 454 h 624"/>
                <a:gd name="T16" fmla="*/ 114 w 624"/>
                <a:gd name="T17" fmla="*/ 454 h 624"/>
                <a:gd name="T18" fmla="*/ 114 w 624"/>
                <a:gd name="T19" fmla="*/ 510 h 624"/>
                <a:gd name="T20" fmla="*/ 227 w 624"/>
                <a:gd name="T21" fmla="*/ 510 h 624"/>
                <a:gd name="T22" fmla="*/ 227 w 624"/>
                <a:gd name="T23" fmla="*/ 567 h 624"/>
                <a:gd name="T24" fmla="*/ 284 w 624"/>
                <a:gd name="T25" fmla="*/ 567 h 624"/>
                <a:gd name="T26" fmla="*/ 284 w 624"/>
                <a:gd name="T27" fmla="*/ 624 h 624"/>
                <a:gd name="T28" fmla="*/ 454 w 624"/>
                <a:gd name="T29" fmla="*/ 624 h 624"/>
                <a:gd name="T30" fmla="*/ 454 w 624"/>
                <a:gd name="T31" fmla="*/ 567 h 624"/>
                <a:gd name="T32" fmla="*/ 624 w 624"/>
                <a:gd name="T33" fmla="*/ 567 h 624"/>
                <a:gd name="T34" fmla="*/ 624 w 624"/>
                <a:gd name="T35" fmla="*/ 510 h 624"/>
                <a:gd name="T36" fmla="*/ 567 w 624"/>
                <a:gd name="T37" fmla="*/ 510 h 624"/>
                <a:gd name="T38" fmla="*/ 567 w 624"/>
                <a:gd name="T39" fmla="*/ 397 h 624"/>
                <a:gd name="T40" fmla="*/ 511 w 624"/>
                <a:gd name="T41" fmla="*/ 397 h 624"/>
                <a:gd name="T42" fmla="*/ 511 w 624"/>
                <a:gd name="T43" fmla="*/ 227 h 624"/>
                <a:gd name="T44" fmla="*/ 454 w 624"/>
                <a:gd name="T45" fmla="*/ 227 h 624"/>
                <a:gd name="T46" fmla="*/ 454 w 624"/>
                <a:gd name="T47" fmla="*/ 170 h 624"/>
                <a:gd name="T48" fmla="*/ 341 w 624"/>
                <a:gd name="T49" fmla="*/ 170 h 624"/>
                <a:gd name="T50" fmla="*/ 341 w 624"/>
                <a:gd name="T51" fmla="*/ 113 h 624"/>
                <a:gd name="T52" fmla="*/ 397 w 624"/>
                <a:gd name="T53" fmla="*/ 113 h 624"/>
                <a:gd name="T54" fmla="*/ 397 w 624"/>
                <a:gd name="T55" fmla="*/ 57 h 624"/>
                <a:gd name="T56" fmla="*/ 341 w 624"/>
                <a:gd name="T57" fmla="*/ 57 h 624"/>
                <a:gd name="T58" fmla="*/ 341 w 624"/>
                <a:gd name="T59" fmla="*/ 0 h 624"/>
                <a:gd name="T60" fmla="*/ 227 w 624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62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275"/>
            <p:cNvSpPr>
              <a:spLocks/>
            </p:cNvSpPr>
            <p:nvPr/>
          </p:nvSpPr>
          <p:spPr bwMode="auto">
            <a:xfrm>
              <a:off x="1380" y="6130"/>
              <a:ext cx="453" cy="397"/>
            </a:xfrm>
            <a:custGeom>
              <a:avLst/>
              <a:gdLst>
                <a:gd name="T0" fmla="*/ 340 w 453"/>
                <a:gd name="T1" fmla="*/ 397 h 397"/>
                <a:gd name="T2" fmla="*/ 283 w 453"/>
                <a:gd name="T3" fmla="*/ 397 h 397"/>
                <a:gd name="T4" fmla="*/ 283 w 453"/>
                <a:gd name="T5" fmla="*/ 340 h 397"/>
                <a:gd name="T6" fmla="*/ 170 w 453"/>
                <a:gd name="T7" fmla="*/ 340 h 397"/>
                <a:gd name="T8" fmla="*/ 170 w 453"/>
                <a:gd name="T9" fmla="*/ 283 h 397"/>
                <a:gd name="T10" fmla="*/ 113 w 453"/>
                <a:gd name="T11" fmla="*/ 283 h 397"/>
                <a:gd name="T12" fmla="*/ 113 w 453"/>
                <a:gd name="T13" fmla="*/ 227 h 397"/>
                <a:gd name="T14" fmla="*/ 0 w 453"/>
                <a:gd name="T15" fmla="*/ 227 h 397"/>
                <a:gd name="T16" fmla="*/ 0 w 453"/>
                <a:gd name="T17" fmla="*/ 57 h 397"/>
                <a:gd name="T18" fmla="*/ 56 w 453"/>
                <a:gd name="T19" fmla="*/ 57 h 397"/>
                <a:gd name="T20" fmla="*/ 56 w 453"/>
                <a:gd name="T21" fmla="*/ 0 h 397"/>
                <a:gd name="T22" fmla="*/ 226 w 453"/>
                <a:gd name="T23" fmla="*/ 0 h 397"/>
                <a:gd name="T24" fmla="*/ 226 w 453"/>
                <a:gd name="T25" fmla="*/ 57 h 397"/>
                <a:gd name="T26" fmla="*/ 340 w 453"/>
                <a:gd name="T27" fmla="*/ 57 h 397"/>
                <a:gd name="T28" fmla="*/ 340 w 453"/>
                <a:gd name="T29" fmla="*/ 113 h 397"/>
                <a:gd name="T30" fmla="*/ 453 w 453"/>
                <a:gd name="T31" fmla="*/ 113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283 h 397"/>
                <a:gd name="T38" fmla="*/ 340 w 453"/>
                <a:gd name="T39" fmla="*/ 283 h 397"/>
                <a:gd name="T40" fmla="*/ 340 w 453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340" y="397"/>
                  </a:moveTo>
                  <a:lnTo>
                    <a:pt x="283" y="397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276"/>
            <p:cNvSpPr>
              <a:spLocks/>
            </p:cNvSpPr>
            <p:nvPr/>
          </p:nvSpPr>
          <p:spPr bwMode="auto">
            <a:xfrm>
              <a:off x="1210" y="5109"/>
              <a:ext cx="623" cy="1078"/>
            </a:xfrm>
            <a:custGeom>
              <a:avLst/>
              <a:gdLst>
                <a:gd name="T0" fmla="*/ 170 w 623"/>
                <a:gd name="T1" fmla="*/ 1078 h 1078"/>
                <a:gd name="T2" fmla="*/ 226 w 623"/>
                <a:gd name="T3" fmla="*/ 1078 h 1078"/>
                <a:gd name="T4" fmla="*/ 226 w 623"/>
                <a:gd name="T5" fmla="*/ 1021 h 1078"/>
                <a:gd name="T6" fmla="*/ 396 w 623"/>
                <a:gd name="T7" fmla="*/ 1021 h 1078"/>
                <a:gd name="T8" fmla="*/ 396 w 623"/>
                <a:gd name="T9" fmla="*/ 851 h 1078"/>
                <a:gd name="T10" fmla="*/ 453 w 623"/>
                <a:gd name="T11" fmla="*/ 851 h 1078"/>
                <a:gd name="T12" fmla="*/ 453 w 623"/>
                <a:gd name="T13" fmla="*/ 908 h 1078"/>
                <a:gd name="T14" fmla="*/ 510 w 623"/>
                <a:gd name="T15" fmla="*/ 908 h 1078"/>
                <a:gd name="T16" fmla="*/ 510 w 623"/>
                <a:gd name="T17" fmla="*/ 737 h 1078"/>
                <a:gd name="T18" fmla="*/ 623 w 623"/>
                <a:gd name="T19" fmla="*/ 737 h 1078"/>
                <a:gd name="T20" fmla="*/ 623 w 623"/>
                <a:gd name="T21" fmla="*/ 511 h 1078"/>
                <a:gd name="T22" fmla="*/ 567 w 623"/>
                <a:gd name="T23" fmla="*/ 511 h 1078"/>
                <a:gd name="T24" fmla="*/ 567 w 623"/>
                <a:gd name="T25" fmla="*/ 397 h 1078"/>
                <a:gd name="T26" fmla="*/ 510 w 623"/>
                <a:gd name="T27" fmla="*/ 397 h 1078"/>
                <a:gd name="T28" fmla="*/ 510 w 623"/>
                <a:gd name="T29" fmla="*/ 341 h 1078"/>
                <a:gd name="T30" fmla="*/ 567 w 623"/>
                <a:gd name="T31" fmla="*/ 341 h 1078"/>
                <a:gd name="T32" fmla="*/ 567 w 623"/>
                <a:gd name="T33" fmla="*/ 284 h 1078"/>
                <a:gd name="T34" fmla="*/ 510 w 623"/>
                <a:gd name="T35" fmla="*/ 284 h 1078"/>
                <a:gd name="T36" fmla="*/ 510 w 623"/>
                <a:gd name="T37" fmla="*/ 57 h 1078"/>
                <a:gd name="T38" fmla="*/ 396 w 623"/>
                <a:gd name="T39" fmla="*/ 57 h 1078"/>
                <a:gd name="T40" fmla="*/ 396 w 623"/>
                <a:gd name="T41" fmla="*/ 0 h 1078"/>
                <a:gd name="T42" fmla="*/ 283 w 623"/>
                <a:gd name="T43" fmla="*/ 0 h 1078"/>
                <a:gd name="T44" fmla="*/ 283 w 623"/>
                <a:gd name="T45" fmla="*/ 57 h 1078"/>
                <a:gd name="T46" fmla="*/ 0 w 623"/>
                <a:gd name="T47" fmla="*/ 57 h 1078"/>
                <a:gd name="T48" fmla="*/ 0 w 623"/>
                <a:gd name="T49" fmla="*/ 227 h 1078"/>
                <a:gd name="T50" fmla="*/ 113 w 623"/>
                <a:gd name="T51" fmla="*/ 227 h 1078"/>
                <a:gd name="T52" fmla="*/ 113 w 623"/>
                <a:gd name="T53" fmla="*/ 284 h 1078"/>
                <a:gd name="T54" fmla="*/ 170 w 623"/>
                <a:gd name="T55" fmla="*/ 284 h 1078"/>
                <a:gd name="T56" fmla="*/ 170 w 623"/>
                <a:gd name="T57" fmla="*/ 341 h 1078"/>
                <a:gd name="T58" fmla="*/ 226 w 623"/>
                <a:gd name="T59" fmla="*/ 341 h 1078"/>
                <a:gd name="T60" fmla="*/ 226 w 623"/>
                <a:gd name="T61" fmla="*/ 567 h 1078"/>
                <a:gd name="T62" fmla="*/ 283 w 623"/>
                <a:gd name="T63" fmla="*/ 567 h 1078"/>
                <a:gd name="T64" fmla="*/ 283 w 623"/>
                <a:gd name="T65" fmla="*/ 681 h 1078"/>
                <a:gd name="T66" fmla="*/ 226 w 623"/>
                <a:gd name="T67" fmla="*/ 681 h 1078"/>
                <a:gd name="T68" fmla="*/ 226 w 623"/>
                <a:gd name="T69" fmla="*/ 737 h 1078"/>
                <a:gd name="T70" fmla="*/ 113 w 623"/>
                <a:gd name="T71" fmla="*/ 737 h 1078"/>
                <a:gd name="T72" fmla="*/ 113 w 623"/>
                <a:gd name="T73" fmla="*/ 964 h 1078"/>
                <a:gd name="T74" fmla="*/ 170 w 623"/>
                <a:gd name="T75" fmla="*/ 964 h 1078"/>
                <a:gd name="T76" fmla="*/ 170 w 623"/>
                <a:gd name="T7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078">
                  <a:moveTo>
                    <a:pt x="170" y="1078"/>
                  </a:moveTo>
                  <a:lnTo>
                    <a:pt x="226" y="1078"/>
                  </a:lnTo>
                  <a:lnTo>
                    <a:pt x="226" y="1021"/>
                  </a:lnTo>
                  <a:lnTo>
                    <a:pt x="396" y="1021"/>
                  </a:lnTo>
                  <a:lnTo>
                    <a:pt x="396" y="851"/>
                  </a:lnTo>
                  <a:lnTo>
                    <a:pt x="453" y="851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737"/>
                  </a:lnTo>
                  <a:lnTo>
                    <a:pt x="623" y="73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681"/>
                  </a:lnTo>
                  <a:lnTo>
                    <a:pt x="226" y="681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278"/>
            <p:cNvSpPr>
              <a:spLocks/>
            </p:cNvSpPr>
            <p:nvPr/>
          </p:nvSpPr>
          <p:spPr bwMode="auto">
            <a:xfrm>
              <a:off x="869" y="5053"/>
              <a:ext cx="624" cy="1134"/>
            </a:xfrm>
            <a:custGeom>
              <a:avLst/>
              <a:gdLst>
                <a:gd name="T0" fmla="*/ 511 w 624"/>
                <a:gd name="T1" fmla="*/ 1134 h 1134"/>
                <a:gd name="T2" fmla="*/ 511 w 624"/>
                <a:gd name="T3" fmla="*/ 1020 h 1134"/>
                <a:gd name="T4" fmla="*/ 454 w 624"/>
                <a:gd name="T5" fmla="*/ 1020 h 1134"/>
                <a:gd name="T6" fmla="*/ 454 w 624"/>
                <a:gd name="T7" fmla="*/ 793 h 1134"/>
                <a:gd name="T8" fmla="*/ 567 w 624"/>
                <a:gd name="T9" fmla="*/ 793 h 1134"/>
                <a:gd name="T10" fmla="*/ 567 w 624"/>
                <a:gd name="T11" fmla="*/ 737 h 1134"/>
                <a:gd name="T12" fmla="*/ 624 w 624"/>
                <a:gd name="T13" fmla="*/ 737 h 1134"/>
                <a:gd name="T14" fmla="*/ 624 w 624"/>
                <a:gd name="T15" fmla="*/ 623 h 1134"/>
                <a:gd name="T16" fmla="*/ 567 w 624"/>
                <a:gd name="T17" fmla="*/ 623 h 1134"/>
                <a:gd name="T18" fmla="*/ 567 w 624"/>
                <a:gd name="T19" fmla="*/ 397 h 1134"/>
                <a:gd name="T20" fmla="*/ 511 w 624"/>
                <a:gd name="T21" fmla="*/ 397 h 1134"/>
                <a:gd name="T22" fmla="*/ 511 w 624"/>
                <a:gd name="T23" fmla="*/ 340 h 1134"/>
                <a:gd name="T24" fmla="*/ 454 w 624"/>
                <a:gd name="T25" fmla="*/ 340 h 1134"/>
                <a:gd name="T26" fmla="*/ 454 w 624"/>
                <a:gd name="T27" fmla="*/ 283 h 1134"/>
                <a:gd name="T28" fmla="*/ 341 w 624"/>
                <a:gd name="T29" fmla="*/ 283 h 1134"/>
                <a:gd name="T30" fmla="*/ 341 w 624"/>
                <a:gd name="T31" fmla="*/ 170 h 1134"/>
                <a:gd name="T32" fmla="*/ 284 w 624"/>
                <a:gd name="T33" fmla="*/ 170 h 1134"/>
                <a:gd name="T34" fmla="*/ 284 w 624"/>
                <a:gd name="T35" fmla="*/ 56 h 1134"/>
                <a:gd name="T36" fmla="*/ 114 w 624"/>
                <a:gd name="T37" fmla="*/ 56 h 1134"/>
                <a:gd name="T38" fmla="*/ 114 w 624"/>
                <a:gd name="T39" fmla="*/ 0 h 1134"/>
                <a:gd name="T40" fmla="*/ 0 w 624"/>
                <a:gd name="T41" fmla="*/ 0 h 1134"/>
                <a:gd name="T42" fmla="*/ 0 w 624"/>
                <a:gd name="T43" fmla="*/ 113 h 1134"/>
                <a:gd name="T44" fmla="*/ 57 w 624"/>
                <a:gd name="T45" fmla="*/ 113 h 1134"/>
                <a:gd name="T46" fmla="*/ 57 w 624"/>
                <a:gd name="T47" fmla="*/ 170 h 1134"/>
                <a:gd name="T48" fmla="*/ 114 w 624"/>
                <a:gd name="T49" fmla="*/ 170 h 1134"/>
                <a:gd name="T50" fmla="*/ 114 w 624"/>
                <a:gd name="T51" fmla="*/ 340 h 1134"/>
                <a:gd name="T52" fmla="*/ 57 w 624"/>
                <a:gd name="T53" fmla="*/ 340 h 1134"/>
                <a:gd name="T54" fmla="*/ 57 w 624"/>
                <a:gd name="T55" fmla="*/ 453 h 1134"/>
                <a:gd name="T56" fmla="*/ 114 w 624"/>
                <a:gd name="T57" fmla="*/ 453 h 1134"/>
                <a:gd name="T58" fmla="*/ 114 w 624"/>
                <a:gd name="T59" fmla="*/ 567 h 1134"/>
                <a:gd name="T60" fmla="*/ 0 w 624"/>
                <a:gd name="T61" fmla="*/ 567 h 1134"/>
                <a:gd name="T62" fmla="*/ 0 w 624"/>
                <a:gd name="T63" fmla="*/ 680 h 1134"/>
                <a:gd name="T64" fmla="*/ 57 w 624"/>
                <a:gd name="T65" fmla="*/ 680 h 1134"/>
                <a:gd name="T66" fmla="*/ 57 w 624"/>
                <a:gd name="T67" fmla="*/ 737 h 1134"/>
                <a:gd name="T68" fmla="*/ 170 w 624"/>
                <a:gd name="T69" fmla="*/ 737 h 1134"/>
                <a:gd name="T70" fmla="*/ 170 w 624"/>
                <a:gd name="T71" fmla="*/ 850 h 1134"/>
                <a:gd name="T72" fmla="*/ 227 w 624"/>
                <a:gd name="T73" fmla="*/ 850 h 1134"/>
                <a:gd name="T74" fmla="*/ 227 w 624"/>
                <a:gd name="T75" fmla="*/ 907 h 1134"/>
                <a:gd name="T76" fmla="*/ 284 w 624"/>
                <a:gd name="T77" fmla="*/ 907 h 1134"/>
                <a:gd name="T78" fmla="*/ 284 w 624"/>
                <a:gd name="T79" fmla="*/ 1020 h 1134"/>
                <a:gd name="T80" fmla="*/ 341 w 624"/>
                <a:gd name="T81" fmla="*/ 1020 h 1134"/>
                <a:gd name="T82" fmla="*/ 341 w 624"/>
                <a:gd name="T83" fmla="*/ 1077 h 1134"/>
                <a:gd name="T84" fmla="*/ 397 w 624"/>
                <a:gd name="T85" fmla="*/ 1077 h 1134"/>
                <a:gd name="T86" fmla="*/ 397 w 624"/>
                <a:gd name="T87" fmla="*/ 1134 h 1134"/>
                <a:gd name="T88" fmla="*/ 511 w 624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1134">
                  <a:moveTo>
                    <a:pt x="511" y="1134"/>
                  </a:moveTo>
                  <a:lnTo>
                    <a:pt x="51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020"/>
                  </a:lnTo>
                  <a:lnTo>
                    <a:pt x="341" y="1020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11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279"/>
            <p:cNvSpPr>
              <a:spLocks/>
            </p:cNvSpPr>
            <p:nvPr/>
          </p:nvSpPr>
          <p:spPr bwMode="auto">
            <a:xfrm>
              <a:off x="586" y="5053"/>
              <a:ext cx="397" cy="567"/>
            </a:xfrm>
            <a:custGeom>
              <a:avLst/>
              <a:gdLst>
                <a:gd name="T0" fmla="*/ 340 w 397"/>
                <a:gd name="T1" fmla="*/ 113 h 567"/>
                <a:gd name="T2" fmla="*/ 227 w 397"/>
                <a:gd name="T3" fmla="*/ 113 h 567"/>
                <a:gd name="T4" fmla="*/ 227 w 397"/>
                <a:gd name="T5" fmla="*/ 0 h 567"/>
                <a:gd name="T6" fmla="*/ 57 w 397"/>
                <a:gd name="T7" fmla="*/ 0 h 567"/>
                <a:gd name="T8" fmla="*/ 57 w 397"/>
                <a:gd name="T9" fmla="*/ 113 h 567"/>
                <a:gd name="T10" fmla="*/ 0 w 397"/>
                <a:gd name="T11" fmla="*/ 113 h 567"/>
                <a:gd name="T12" fmla="*/ 0 w 397"/>
                <a:gd name="T13" fmla="*/ 226 h 567"/>
                <a:gd name="T14" fmla="*/ 57 w 397"/>
                <a:gd name="T15" fmla="*/ 226 h 567"/>
                <a:gd name="T16" fmla="*/ 57 w 397"/>
                <a:gd name="T17" fmla="*/ 283 h 567"/>
                <a:gd name="T18" fmla="*/ 113 w 397"/>
                <a:gd name="T19" fmla="*/ 283 h 567"/>
                <a:gd name="T20" fmla="*/ 113 w 397"/>
                <a:gd name="T21" fmla="*/ 340 h 567"/>
                <a:gd name="T22" fmla="*/ 113 w 397"/>
                <a:gd name="T23" fmla="*/ 397 h 567"/>
                <a:gd name="T24" fmla="*/ 170 w 397"/>
                <a:gd name="T25" fmla="*/ 397 h 567"/>
                <a:gd name="T26" fmla="*/ 170 w 397"/>
                <a:gd name="T27" fmla="*/ 510 h 567"/>
                <a:gd name="T28" fmla="*/ 227 w 397"/>
                <a:gd name="T29" fmla="*/ 510 h 567"/>
                <a:gd name="T30" fmla="*/ 227 w 397"/>
                <a:gd name="T31" fmla="*/ 567 h 567"/>
                <a:gd name="T32" fmla="*/ 397 w 397"/>
                <a:gd name="T33" fmla="*/ 567 h 567"/>
                <a:gd name="T34" fmla="*/ 397 w 397"/>
                <a:gd name="T35" fmla="*/ 453 h 567"/>
                <a:gd name="T36" fmla="*/ 340 w 397"/>
                <a:gd name="T37" fmla="*/ 453 h 567"/>
                <a:gd name="T38" fmla="*/ 340 w 397"/>
                <a:gd name="T39" fmla="*/ 340 h 567"/>
                <a:gd name="T40" fmla="*/ 397 w 397"/>
                <a:gd name="T41" fmla="*/ 340 h 567"/>
                <a:gd name="T42" fmla="*/ 397 w 397"/>
                <a:gd name="T43" fmla="*/ 170 h 567"/>
                <a:gd name="T44" fmla="*/ 340 w 397"/>
                <a:gd name="T45" fmla="*/ 170 h 567"/>
                <a:gd name="T46" fmla="*/ 340 w 397"/>
                <a:gd name="T4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280"/>
            <p:cNvSpPr>
              <a:spLocks/>
            </p:cNvSpPr>
            <p:nvPr/>
          </p:nvSpPr>
          <p:spPr bwMode="auto">
            <a:xfrm>
              <a:off x="302" y="5166"/>
              <a:ext cx="397" cy="340"/>
            </a:xfrm>
            <a:custGeom>
              <a:avLst/>
              <a:gdLst>
                <a:gd name="T0" fmla="*/ 284 w 397"/>
                <a:gd name="T1" fmla="*/ 57 h 340"/>
                <a:gd name="T2" fmla="*/ 114 w 397"/>
                <a:gd name="T3" fmla="*/ 57 h 340"/>
                <a:gd name="T4" fmla="*/ 114 w 397"/>
                <a:gd name="T5" fmla="*/ 0 h 340"/>
                <a:gd name="T6" fmla="*/ 0 w 397"/>
                <a:gd name="T7" fmla="*/ 0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227 h 340"/>
                <a:gd name="T14" fmla="*/ 114 w 397"/>
                <a:gd name="T15" fmla="*/ 227 h 340"/>
                <a:gd name="T16" fmla="*/ 114 w 397"/>
                <a:gd name="T17" fmla="*/ 284 h 340"/>
                <a:gd name="T18" fmla="*/ 170 w 397"/>
                <a:gd name="T19" fmla="*/ 284 h 340"/>
                <a:gd name="T20" fmla="*/ 170 w 397"/>
                <a:gd name="T21" fmla="*/ 340 h 340"/>
                <a:gd name="T22" fmla="*/ 341 w 397"/>
                <a:gd name="T23" fmla="*/ 340 h 340"/>
                <a:gd name="T24" fmla="*/ 341 w 397"/>
                <a:gd name="T25" fmla="*/ 227 h 340"/>
                <a:gd name="T26" fmla="*/ 397 w 397"/>
                <a:gd name="T27" fmla="*/ 227 h 340"/>
                <a:gd name="T28" fmla="*/ 397 w 397"/>
                <a:gd name="T29" fmla="*/ 170 h 340"/>
                <a:gd name="T30" fmla="*/ 341 w 397"/>
                <a:gd name="T31" fmla="*/ 170 h 340"/>
                <a:gd name="T32" fmla="*/ 341 w 397"/>
                <a:gd name="T33" fmla="*/ 113 h 340"/>
                <a:gd name="T34" fmla="*/ 284 w 397"/>
                <a:gd name="T35" fmla="*/ 113 h 340"/>
                <a:gd name="T36" fmla="*/ 284 w 397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4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281"/>
            <p:cNvSpPr>
              <a:spLocks/>
            </p:cNvSpPr>
            <p:nvPr/>
          </p:nvSpPr>
          <p:spPr bwMode="auto">
            <a:xfrm>
              <a:off x="983" y="4599"/>
              <a:ext cx="453" cy="624"/>
            </a:xfrm>
            <a:custGeom>
              <a:avLst/>
              <a:gdLst>
                <a:gd name="T0" fmla="*/ 0 w 453"/>
                <a:gd name="T1" fmla="*/ 510 h 624"/>
                <a:gd name="T2" fmla="*/ 0 w 453"/>
                <a:gd name="T3" fmla="*/ 284 h 624"/>
                <a:gd name="T4" fmla="*/ 56 w 453"/>
                <a:gd name="T5" fmla="*/ 284 h 624"/>
                <a:gd name="T6" fmla="*/ 56 w 453"/>
                <a:gd name="T7" fmla="*/ 113 h 624"/>
                <a:gd name="T8" fmla="*/ 227 w 453"/>
                <a:gd name="T9" fmla="*/ 113 h 624"/>
                <a:gd name="T10" fmla="*/ 227 w 453"/>
                <a:gd name="T11" fmla="*/ 0 h 624"/>
                <a:gd name="T12" fmla="*/ 340 w 453"/>
                <a:gd name="T13" fmla="*/ 0 h 624"/>
                <a:gd name="T14" fmla="*/ 340 w 453"/>
                <a:gd name="T15" fmla="*/ 227 h 624"/>
                <a:gd name="T16" fmla="*/ 453 w 453"/>
                <a:gd name="T17" fmla="*/ 227 h 624"/>
                <a:gd name="T18" fmla="*/ 453 w 453"/>
                <a:gd name="T19" fmla="*/ 454 h 624"/>
                <a:gd name="T20" fmla="*/ 397 w 453"/>
                <a:gd name="T21" fmla="*/ 454 h 624"/>
                <a:gd name="T22" fmla="*/ 397 w 453"/>
                <a:gd name="T23" fmla="*/ 397 h 624"/>
                <a:gd name="T24" fmla="*/ 340 w 453"/>
                <a:gd name="T25" fmla="*/ 397 h 624"/>
                <a:gd name="T26" fmla="*/ 340 w 453"/>
                <a:gd name="T27" fmla="*/ 567 h 624"/>
                <a:gd name="T28" fmla="*/ 227 w 453"/>
                <a:gd name="T29" fmla="*/ 567 h 624"/>
                <a:gd name="T30" fmla="*/ 227 w 453"/>
                <a:gd name="T31" fmla="*/ 624 h 624"/>
                <a:gd name="T32" fmla="*/ 170 w 453"/>
                <a:gd name="T33" fmla="*/ 624 h 624"/>
                <a:gd name="T34" fmla="*/ 170 w 453"/>
                <a:gd name="T35" fmla="*/ 510 h 624"/>
                <a:gd name="T36" fmla="*/ 0 w 453"/>
                <a:gd name="T3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0" y="51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282"/>
            <p:cNvSpPr>
              <a:spLocks/>
            </p:cNvSpPr>
            <p:nvPr/>
          </p:nvSpPr>
          <p:spPr bwMode="auto">
            <a:xfrm>
              <a:off x="246" y="4599"/>
              <a:ext cx="793" cy="624"/>
            </a:xfrm>
            <a:custGeom>
              <a:avLst/>
              <a:gdLst>
                <a:gd name="T0" fmla="*/ 56 w 793"/>
                <a:gd name="T1" fmla="*/ 567 h 624"/>
                <a:gd name="T2" fmla="*/ 56 w 793"/>
                <a:gd name="T3" fmla="*/ 454 h 624"/>
                <a:gd name="T4" fmla="*/ 0 w 793"/>
                <a:gd name="T5" fmla="*/ 454 h 624"/>
                <a:gd name="T6" fmla="*/ 0 w 793"/>
                <a:gd name="T7" fmla="*/ 170 h 624"/>
                <a:gd name="T8" fmla="*/ 226 w 793"/>
                <a:gd name="T9" fmla="*/ 170 h 624"/>
                <a:gd name="T10" fmla="*/ 226 w 793"/>
                <a:gd name="T11" fmla="*/ 113 h 624"/>
                <a:gd name="T12" fmla="*/ 283 w 793"/>
                <a:gd name="T13" fmla="*/ 113 h 624"/>
                <a:gd name="T14" fmla="*/ 283 w 793"/>
                <a:gd name="T15" fmla="*/ 57 h 624"/>
                <a:gd name="T16" fmla="*/ 397 w 793"/>
                <a:gd name="T17" fmla="*/ 57 h 624"/>
                <a:gd name="T18" fmla="*/ 397 w 793"/>
                <a:gd name="T19" fmla="*/ 0 h 624"/>
                <a:gd name="T20" fmla="*/ 567 w 793"/>
                <a:gd name="T21" fmla="*/ 0 h 624"/>
                <a:gd name="T22" fmla="*/ 567 w 793"/>
                <a:gd name="T23" fmla="*/ 113 h 624"/>
                <a:gd name="T24" fmla="*/ 623 w 793"/>
                <a:gd name="T25" fmla="*/ 113 h 624"/>
                <a:gd name="T26" fmla="*/ 623 w 793"/>
                <a:gd name="T27" fmla="*/ 170 h 624"/>
                <a:gd name="T28" fmla="*/ 680 w 793"/>
                <a:gd name="T29" fmla="*/ 170 h 624"/>
                <a:gd name="T30" fmla="*/ 680 w 793"/>
                <a:gd name="T31" fmla="*/ 57 h 624"/>
                <a:gd name="T32" fmla="*/ 737 w 793"/>
                <a:gd name="T33" fmla="*/ 57 h 624"/>
                <a:gd name="T34" fmla="*/ 737 w 793"/>
                <a:gd name="T35" fmla="*/ 113 h 624"/>
                <a:gd name="T36" fmla="*/ 793 w 793"/>
                <a:gd name="T37" fmla="*/ 113 h 624"/>
                <a:gd name="T38" fmla="*/ 793 w 793"/>
                <a:gd name="T39" fmla="*/ 284 h 624"/>
                <a:gd name="T40" fmla="*/ 737 w 793"/>
                <a:gd name="T41" fmla="*/ 284 h 624"/>
                <a:gd name="T42" fmla="*/ 737 w 793"/>
                <a:gd name="T43" fmla="*/ 454 h 624"/>
                <a:gd name="T44" fmla="*/ 623 w 793"/>
                <a:gd name="T45" fmla="*/ 454 h 624"/>
                <a:gd name="T46" fmla="*/ 623 w 793"/>
                <a:gd name="T47" fmla="*/ 567 h 624"/>
                <a:gd name="T48" fmla="*/ 567 w 793"/>
                <a:gd name="T49" fmla="*/ 567 h 624"/>
                <a:gd name="T50" fmla="*/ 567 w 793"/>
                <a:gd name="T51" fmla="*/ 454 h 624"/>
                <a:gd name="T52" fmla="*/ 397 w 793"/>
                <a:gd name="T53" fmla="*/ 454 h 624"/>
                <a:gd name="T54" fmla="*/ 397 w 793"/>
                <a:gd name="T55" fmla="*/ 567 h 624"/>
                <a:gd name="T56" fmla="*/ 340 w 793"/>
                <a:gd name="T57" fmla="*/ 567 h 624"/>
                <a:gd name="T58" fmla="*/ 340 w 793"/>
                <a:gd name="T59" fmla="*/ 624 h 624"/>
                <a:gd name="T60" fmla="*/ 170 w 793"/>
                <a:gd name="T61" fmla="*/ 624 h 624"/>
                <a:gd name="T62" fmla="*/ 170 w 793"/>
                <a:gd name="T63" fmla="*/ 567 h 624"/>
                <a:gd name="T64" fmla="*/ 56 w 793"/>
                <a:gd name="T6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3" h="624">
                  <a:moveTo>
                    <a:pt x="56" y="567"/>
                  </a:moveTo>
                  <a:lnTo>
                    <a:pt x="56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623" y="45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283"/>
            <p:cNvSpPr>
              <a:spLocks/>
            </p:cNvSpPr>
            <p:nvPr/>
          </p:nvSpPr>
          <p:spPr bwMode="auto">
            <a:xfrm>
              <a:off x="1323" y="4542"/>
              <a:ext cx="567" cy="624"/>
            </a:xfrm>
            <a:custGeom>
              <a:avLst/>
              <a:gdLst>
                <a:gd name="T0" fmla="*/ 0 w 567"/>
                <a:gd name="T1" fmla="*/ 57 h 624"/>
                <a:gd name="T2" fmla="*/ 0 w 567"/>
                <a:gd name="T3" fmla="*/ 284 h 624"/>
                <a:gd name="T4" fmla="*/ 113 w 567"/>
                <a:gd name="T5" fmla="*/ 284 h 624"/>
                <a:gd name="T6" fmla="*/ 113 w 567"/>
                <a:gd name="T7" fmla="*/ 511 h 624"/>
                <a:gd name="T8" fmla="*/ 57 w 567"/>
                <a:gd name="T9" fmla="*/ 511 h 624"/>
                <a:gd name="T10" fmla="*/ 57 w 567"/>
                <a:gd name="T11" fmla="*/ 454 h 624"/>
                <a:gd name="T12" fmla="*/ 0 w 567"/>
                <a:gd name="T13" fmla="*/ 454 h 624"/>
                <a:gd name="T14" fmla="*/ 0 w 567"/>
                <a:gd name="T15" fmla="*/ 624 h 624"/>
                <a:gd name="T16" fmla="*/ 170 w 567"/>
                <a:gd name="T17" fmla="*/ 624 h 624"/>
                <a:gd name="T18" fmla="*/ 170 w 567"/>
                <a:gd name="T19" fmla="*/ 567 h 624"/>
                <a:gd name="T20" fmla="*/ 283 w 567"/>
                <a:gd name="T21" fmla="*/ 567 h 624"/>
                <a:gd name="T22" fmla="*/ 283 w 567"/>
                <a:gd name="T23" fmla="*/ 624 h 624"/>
                <a:gd name="T24" fmla="*/ 397 w 567"/>
                <a:gd name="T25" fmla="*/ 624 h 624"/>
                <a:gd name="T26" fmla="*/ 397 w 567"/>
                <a:gd name="T27" fmla="*/ 511 h 624"/>
                <a:gd name="T28" fmla="*/ 454 w 567"/>
                <a:gd name="T29" fmla="*/ 511 h 624"/>
                <a:gd name="T30" fmla="*/ 454 w 567"/>
                <a:gd name="T31" fmla="*/ 397 h 624"/>
                <a:gd name="T32" fmla="*/ 510 w 567"/>
                <a:gd name="T33" fmla="*/ 397 h 624"/>
                <a:gd name="T34" fmla="*/ 510 w 567"/>
                <a:gd name="T35" fmla="*/ 284 h 624"/>
                <a:gd name="T36" fmla="*/ 567 w 567"/>
                <a:gd name="T37" fmla="*/ 284 h 624"/>
                <a:gd name="T38" fmla="*/ 567 w 567"/>
                <a:gd name="T39" fmla="*/ 227 h 624"/>
                <a:gd name="T40" fmla="*/ 397 w 567"/>
                <a:gd name="T41" fmla="*/ 227 h 624"/>
                <a:gd name="T42" fmla="*/ 397 w 567"/>
                <a:gd name="T43" fmla="*/ 57 h 624"/>
                <a:gd name="T44" fmla="*/ 283 w 567"/>
                <a:gd name="T45" fmla="*/ 57 h 624"/>
                <a:gd name="T46" fmla="*/ 283 w 567"/>
                <a:gd name="T47" fmla="*/ 114 h 624"/>
                <a:gd name="T48" fmla="*/ 170 w 567"/>
                <a:gd name="T49" fmla="*/ 114 h 624"/>
                <a:gd name="T50" fmla="*/ 170 w 567"/>
                <a:gd name="T51" fmla="*/ 57 h 624"/>
                <a:gd name="T52" fmla="*/ 113 w 567"/>
                <a:gd name="T53" fmla="*/ 57 h 624"/>
                <a:gd name="T54" fmla="*/ 113 w 567"/>
                <a:gd name="T55" fmla="*/ 0 h 624"/>
                <a:gd name="T56" fmla="*/ 0 w 567"/>
                <a:gd name="T57" fmla="*/ 0 h 624"/>
                <a:gd name="T58" fmla="*/ 0 w 567"/>
                <a:gd name="T5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24">
                  <a:moveTo>
                    <a:pt x="0" y="57"/>
                  </a:moveTo>
                  <a:lnTo>
                    <a:pt x="0" y="284"/>
                  </a:lnTo>
                  <a:lnTo>
                    <a:pt x="113" y="28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284"/>
            <p:cNvSpPr>
              <a:spLocks/>
            </p:cNvSpPr>
            <p:nvPr/>
          </p:nvSpPr>
          <p:spPr bwMode="auto">
            <a:xfrm>
              <a:off x="813" y="4032"/>
              <a:ext cx="453" cy="737"/>
            </a:xfrm>
            <a:custGeom>
              <a:avLst/>
              <a:gdLst>
                <a:gd name="T0" fmla="*/ 0 w 453"/>
                <a:gd name="T1" fmla="*/ 680 h 737"/>
                <a:gd name="T2" fmla="*/ 0 w 453"/>
                <a:gd name="T3" fmla="*/ 510 h 737"/>
                <a:gd name="T4" fmla="*/ 56 w 453"/>
                <a:gd name="T5" fmla="*/ 510 h 737"/>
                <a:gd name="T6" fmla="*/ 56 w 453"/>
                <a:gd name="T7" fmla="*/ 454 h 737"/>
                <a:gd name="T8" fmla="*/ 113 w 453"/>
                <a:gd name="T9" fmla="*/ 454 h 737"/>
                <a:gd name="T10" fmla="*/ 113 w 453"/>
                <a:gd name="T11" fmla="*/ 170 h 737"/>
                <a:gd name="T12" fmla="*/ 170 w 453"/>
                <a:gd name="T13" fmla="*/ 170 h 737"/>
                <a:gd name="T14" fmla="*/ 170 w 453"/>
                <a:gd name="T15" fmla="*/ 113 h 737"/>
                <a:gd name="T16" fmla="*/ 226 w 453"/>
                <a:gd name="T17" fmla="*/ 113 h 737"/>
                <a:gd name="T18" fmla="*/ 226 w 453"/>
                <a:gd name="T19" fmla="*/ 57 h 737"/>
                <a:gd name="T20" fmla="*/ 283 w 453"/>
                <a:gd name="T21" fmla="*/ 57 h 737"/>
                <a:gd name="T22" fmla="*/ 283 w 453"/>
                <a:gd name="T23" fmla="*/ 0 h 737"/>
                <a:gd name="T24" fmla="*/ 340 w 453"/>
                <a:gd name="T25" fmla="*/ 0 h 737"/>
                <a:gd name="T26" fmla="*/ 340 w 453"/>
                <a:gd name="T27" fmla="*/ 113 h 737"/>
                <a:gd name="T28" fmla="*/ 397 w 453"/>
                <a:gd name="T29" fmla="*/ 113 h 737"/>
                <a:gd name="T30" fmla="*/ 397 w 453"/>
                <a:gd name="T31" fmla="*/ 170 h 737"/>
                <a:gd name="T32" fmla="*/ 453 w 453"/>
                <a:gd name="T33" fmla="*/ 170 h 737"/>
                <a:gd name="T34" fmla="*/ 453 w 453"/>
                <a:gd name="T35" fmla="*/ 397 h 737"/>
                <a:gd name="T36" fmla="*/ 397 w 453"/>
                <a:gd name="T37" fmla="*/ 397 h 737"/>
                <a:gd name="T38" fmla="*/ 397 w 453"/>
                <a:gd name="T39" fmla="*/ 510 h 737"/>
                <a:gd name="T40" fmla="*/ 453 w 453"/>
                <a:gd name="T41" fmla="*/ 510 h 737"/>
                <a:gd name="T42" fmla="*/ 453 w 453"/>
                <a:gd name="T43" fmla="*/ 567 h 737"/>
                <a:gd name="T44" fmla="*/ 397 w 453"/>
                <a:gd name="T45" fmla="*/ 567 h 737"/>
                <a:gd name="T46" fmla="*/ 397 w 453"/>
                <a:gd name="T47" fmla="*/ 680 h 737"/>
                <a:gd name="T48" fmla="*/ 170 w 453"/>
                <a:gd name="T49" fmla="*/ 680 h 737"/>
                <a:gd name="T50" fmla="*/ 170 w 453"/>
                <a:gd name="T51" fmla="*/ 624 h 737"/>
                <a:gd name="T52" fmla="*/ 113 w 453"/>
                <a:gd name="T53" fmla="*/ 624 h 737"/>
                <a:gd name="T54" fmla="*/ 113 w 453"/>
                <a:gd name="T55" fmla="*/ 737 h 737"/>
                <a:gd name="T56" fmla="*/ 56 w 453"/>
                <a:gd name="T57" fmla="*/ 737 h 737"/>
                <a:gd name="T58" fmla="*/ 56 w 453"/>
                <a:gd name="T59" fmla="*/ 680 h 737"/>
                <a:gd name="T60" fmla="*/ 0 w 453"/>
                <a:gd name="T61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3" h="737">
                  <a:moveTo>
                    <a:pt x="0" y="680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285"/>
            <p:cNvSpPr>
              <a:spLocks/>
            </p:cNvSpPr>
            <p:nvPr/>
          </p:nvSpPr>
          <p:spPr bwMode="auto">
            <a:xfrm>
              <a:off x="1210" y="3748"/>
              <a:ext cx="850" cy="1021"/>
            </a:xfrm>
            <a:custGeom>
              <a:avLst/>
              <a:gdLst>
                <a:gd name="T0" fmla="*/ 793 w 850"/>
                <a:gd name="T1" fmla="*/ 908 h 1021"/>
                <a:gd name="T2" fmla="*/ 793 w 850"/>
                <a:gd name="T3" fmla="*/ 738 h 1021"/>
                <a:gd name="T4" fmla="*/ 850 w 850"/>
                <a:gd name="T5" fmla="*/ 738 h 1021"/>
                <a:gd name="T6" fmla="*/ 850 w 850"/>
                <a:gd name="T7" fmla="*/ 568 h 1021"/>
                <a:gd name="T8" fmla="*/ 737 w 850"/>
                <a:gd name="T9" fmla="*/ 568 h 1021"/>
                <a:gd name="T10" fmla="*/ 737 w 850"/>
                <a:gd name="T11" fmla="*/ 454 h 1021"/>
                <a:gd name="T12" fmla="*/ 793 w 850"/>
                <a:gd name="T13" fmla="*/ 454 h 1021"/>
                <a:gd name="T14" fmla="*/ 793 w 850"/>
                <a:gd name="T15" fmla="*/ 227 h 1021"/>
                <a:gd name="T16" fmla="*/ 737 w 850"/>
                <a:gd name="T17" fmla="*/ 227 h 1021"/>
                <a:gd name="T18" fmla="*/ 737 w 850"/>
                <a:gd name="T19" fmla="*/ 0 h 1021"/>
                <a:gd name="T20" fmla="*/ 510 w 850"/>
                <a:gd name="T21" fmla="*/ 0 h 1021"/>
                <a:gd name="T22" fmla="*/ 510 w 850"/>
                <a:gd name="T23" fmla="*/ 57 h 1021"/>
                <a:gd name="T24" fmla="*/ 453 w 850"/>
                <a:gd name="T25" fmla="*/ 57 h 1021"/>
                <a:gd name="T26" fmla="*/ 453 w 850"/>
                <a:gd name="T27" fmla="*/ 0 h 1021"/>
                <a:gd name="T28" fmla="*/ 340 w 850"/>
                <a:gd name="T29" fmla="*/ 0 h 1021"/>
                <a:gd name="T30" fmla="*/ 340 w 850"/>
                <a:gd name="T31" fmla="*/ 171 h 1021"/>
                <a:gd name="T32" fmla="*/ 170 w 850"/>
                <a:gd name="T33" fmla="*/ 171 h 1021"/>
                <a:gd name="T34" fmla="*/ 170 w 850"/>
                <a:gd name="T35" fmla="*/ 227 h 1021"/>
                <a:gd name="T36" fmla="*/ 56 w 850"/>
                <a:gd name="T37" fmla="*/ 227 h 1021"/>
                <a:gd name="T38" fmla="*/ 56 w 850"/>
                <a:gd name="T39" fmla="*/ 681 h 1021"/>
                <a:gd name="T40" fmla="*/ 0 w 850"/>
                <a:gd name="T41" fmla="*/ 681 h 1021"/>
                <a:gd name="T42" fmla="*/ 0 w 850"/>
                <a:gd name="T43" fmla="*/ 794 h 1021"/>
                <a:gd name="T44" fmla="*/ 56 w 850"/>
                <a:gd name="T45" fmla="*/ 794 h 1021"/>
                <a:gd name="T46" fmla="*/ 56 w 850"/>
                <a:gd name="T47" fmla="*/ 851 h 1021"/>
                <a:gd name="T48" fmla="*/ 113 w 850"/>
                <a:gd name="T49" fmla="*/ 851 h 1021"/>
                <a:gd name="T50" fmla="*/ 113 w 850"/>
                <a:gd name="T51" fmla="*/ 794 h 1021"/>
                <a:gd name="T52" fmla="*/ 226 w 850"/>
                <a:gd name="T53" fmla="*/ 794 h 1021"/>
                <a:gd name="T54" fmla="*/ 226 w 850"/>
                <a:gd name="T55" fmla="*/ 851 h 1021"/>
                <a:gd name="T56" fmla="*/ 283 w 850"/>
                <a:gd name="T57" fmla="*/ 851 h 1021"/>
                <a:gd name="T58" fmla="*/ 283 w 850"/>
                <a:gd name="T59" fmla="*/ 908 h 1021"/>
                <a:gd name="T60" fmla="*/ 340 w 850"/>
                <a:gd name="T61" fmla="*/ 908 h 1021"/>
                <a:gd name="T62" fmla="*/ 396 w 850"/>
                <a:gd name="T63" fmla="*/ 908 h 1021"/>
                <a:gd name="T64" fmla="*/ 396 w 850"/>
                <a:gd name="T65" fmla="*/ 851 h 1021"/>
                <a:gd name="T66" fmla="*/ 510 w 850"/>
                <a:gd name="T67" fmla="*/ 851 h 1021"/>
                <a:gd name="T68" fmla="*/ 510 w 850"/>
                <a:gd name="T69" fmla="*/ 1021 h 1021"/>
                <a:gd name="T70" fmla="*/ 737 w 850"/>
                <a:gd name="T71" fmla="*/ 1021 h 1021"/>
                <a:gd name="T72" fmla="*/ 737 w 850"/>
                <a:gd name="T73" fmla="*/ 964 h 1021"/>
                <a:gd name="T74" fmla="*/ 793 w 850"/>
                <a:gd name="T75" fmla="*/ 964 h 1021"/>
                <a:gd name="T76" fmla="*/ 793 w 850"/>
                <a:gd name="T77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0" h="1021">
                  <a:moveTo>
                    <a:pt x="793" y="908"/>
                  </a:moveTo>
                  <a:lnTo>
                    <a:pt x="793" y="738"/>
                  </a:lnTo>
                  <a:lnTo>
                    <a:pt x="850" y="738"/>
                  </a:lnTo>
                  <a:lnTo>
                    <a:pt x="850" y="568"/>
                  </a:lnTo>
                  <a:lnTo>
                    <a:pt x="737" y="568"/>
                  </a:lnTo>
                  <a:lnTo>
                    <a:pt x="737" y="454"/>
                  </a:lnTo>
                  <a:lnTo>
                    <a:pt x="793" y="45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40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510" y="851"/>
                  </a:lnTo>
                  <a:lnTo>
                    <a:pt x="510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286"/>
            <p:cNvSpPr>
              <a:spLocks/>
            </p:cNvSpPr>
            <p:nvPr/>
          </p:nvSpPr>
          <p:spPr bwMode="auto">
            <a:xfrm>
              <a:off x="1947" y="3522"/>
              <a:ext cx="680" cy="1134"/>
            </a:xfrm>
            <a:custGeom>
              <a:avLst/>
              <a:gdLst>
                <a:gd name="T0" fmla="*/ 0 w 680"/>
                <a:gd name="T1" fmla="*/ 226 h 1134"/>
                <a:gd name="T2" fmla="*/ 0 w 680"/>
                <a:gd name="T3" fmla="*/ 453 h 1134"/>
                <a:gd name="T4" fmla="*/ 56 w 680"/>
                <a:gd name="T5" fmla="*/ 453 h 1134"/>
                <a:gd name="T6" fmla="*/ 56 w 680"/>
                <a:gd name="T7" fmla="*/ 680 h 1134"/>
                <a:gd name="T8" fmla="*/ 0 w 680"/>
                <a:gd name="T9" fmla="*/ 680 h 1134"/>
                <a:gd name="T10" fmla="*/ 0 w 680"/>
                <a:gd name="T11" fmla="*/ 794 h 1134"/>
                <a:gd name="T12" fmla="*/ 113 w 680"/>
                <a:gd name="T13" fmla="*/ 794 h 1134"/>
                <a:gd name="T14" fmla="*/ 113 w 680"/>
                <a:gd name="T15" fmla="*/ 964 h 1134"/>
                <a:gd name="T16" fmla="*/ 56 w 680"/>
                <a:gd name="T17" fmla="*/ 964 h 1134"/>
                <a:gd name="T18" fmla="*/ 56 w 680"/>
                <a:gd name="T19" fmla="*/ 1134 h 1134"/>
                <a:gd name="T20" fmla="*/ 226 w 680"/>
                <a:gd name="T21" fmla="*/ 1134 h 1134"/>
                <a:gd name="T22" fmla="*/ 226 w 680"/>
                <a:gd name="T23" fmla="*/ 1077 h 1134"/>
                <a:gd name="T24" fmla="*/ 283 w 680"/>
                <a:gd name="T25" fmla="*/ 1077 h 1134"/>
                <a:gd name="T26" fmla="*/ 283 w 680"/>
                <a:gd name="T27" fmla="*/ 1020 h 1134"/>
                <a:gd name="T28" fmla="*/ 397 w 680"/>
                <a:gd name="T29" fmla="*/ 1020 h 1134"/>
                <a:gd name="T30" fmla="*/ 397 w 680"/>
                <a:gd name="T31" fmla="*/ 850 h 1134"/>
                <a:gd name="T32" fmla="*/ 453 w 680"/>
                <a:gd name="T33" fmla="*/ 850 h 1134"/>
                <a:gd name="T34" fmla="*/ 453 w 680"/>
                <a:gd name="T35" fmla="*/ 794 h 1134"/>
                <a:gd name="T36" fmla="*/ 510 w 680"/>
                <a:gd name="T37" fmla="*/ 794 h 1134"/>
                <a:gd name="T38" fmla="*/ 510 w 680"/>
                <a:gd name="T39" fmla="*/ 680 h 1134"/>
                <a:gd name="T40" fmla="*/ 453 w 680"/>
                <a:gd name="T41" fmla="*/ 680 h 1134"/>
                <a:gd name="T42" fmla="*/ 453 w 680"/>
                <a:gd name="T43" fmla="*/ 623 h 1134"/>
                <a:gd name="T44" fmla="*/ 510 w 680"/>
                <a:gd name="T45" fmla="*/ 623 h 1134"/>
                <a:gd name="T46" fmla="*/ 510 w 680"/>
                <a:gd name="T47" fmla="*/ 567 h 1134"/>
                <a:gd name="T48" fmla="*/ 680 w 680"/>
                <a:gd name="T49" fmla="*/ 567 h 1134"/>
                <a:gd name="T50" fmla="*/ 680 w 680"/>
                <a:gd name="T51" fmla="*/ 453 h 1134"/>
                <a:gd name="T52" fmla="*/ 567 w 680"/>
                <a:gd name="T53" fmla="*/ 453 h 1134"/>
                <a:gd name="T54" fmla="*/ 567 w 680"/>
                <a:gd name="T55" fmla="*/ 340 h 1134"/>
                <a:gd name="T56" fmla="*/ 623 w 680"/>
                <a:gd name="T57" fmla="*/ 340 h 1134"/>
                <a:gd name="T58" fmla="*/ 623 w 680"/>
                <a:gd name="T59" fmla="*/ 226 h 1134"/>
                <a:gd name="T60" fmla="*/ 680 w 680"/>
                <a:gd name="T61" fmla="*/ 226 h 1134"/>
                <a:gd name="T62" fmla="*/ 680 w 680"/>
                <a:gd name="T63" fmla="*/ 56 h 1134"/>
                <a:gd name="T64" fmla="*/ 510 w 680"/>
                <a:gd name="T65" fmla="*/ 56 h 1134"/>
                <a:gd name="T66" fmla="*/ 510 w 680"/>
                <a:gd name="T67" fmla="*/ 0 h 1134"/>
                <a:gd name="T68" fmla="*/ 340 w 680"/>
                <a:gd name="T69" fmla="*/ 0 h 1134"/>
                <a:gd name="T70" fmla="*/ 340 w 680"/>
                <a:gd name="T71" fmla="*/ 56 h 1134"/>
                <a:gd name="T72" fmla="*/ 283 w 680"/>
                <a:gd name="T73" fmla="*/ 56 h 1134"/>
                <a:gd name="T74" fmla="*/ 283 w 680"/>
                <a:gd name="T75" fmla="*/ 113 h 1134"/>
                <a:gd name="T76" fmla="*/ 226 w 680"/>
                <a:gd name="T77" fmla="*/ 113 h 1134"/>
                <a:gd name="T78" fmla="*/ 226 w 680"/>
                <a:gd name="T79" fmla="*/ 56 h 1134"/>
                <a:gd name="T80" fmla="*/ 113 w 680"/>
                <a:gd name="T81" fmla="*/ 56 h 1134"/>
                <a:gd name="T82" fmla="*/ 113 w 680"/>
                <a:gd name="T83" fmla="*/ 170 h 1134"/>
                <a:gd name="T84" fmla="*/ 56 w 680"/>
                <a:gd name="T85" fmla="*/ 170 h 1134"/>
                <a:gd name="T86" fmla="*/ 56 w 680"/>
                <a:gd name="T87" fmla="*/ 226 h 1134"/>
                <a:gd name="T88" fmla="*/ 0 w 680"/>
                <a:gd name="T89" fmla="*/ 22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1134">
                  <a:moveTo>
                    <a:pt x="0" y="226"/>
                  </a:move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1134"/>
                  </a:lnTo>
                  <a:lnTo>
                    <a:pt x="226" y="1134"/>
                  </a:lnTo>
                  <a:lnTo>
                    <a:pt x="226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397" y="1020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680" y="226"/>
                  </a:lnTo>
                  <a:lnTo>
                    <a:pt x="68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287"/>
            <p:cNvSpPr>
              <a:spLocks/>
            </p:cNvSpPr>
            <p:nvPr/>
          </p:nvSpPr>
          <p:spPr bwMode="auto">
            <a:xfrm>
              <a:off x="4668" y="6413"/>
              <a:ext cx="1134" cy="1134"/>
            </a:xfrm>
            <a:custGeom>
              <a:avLst/>
              <a:gdLst>
                <a:gd name="T0" fmla="*/ 57 w 1134"/>
                <a:gd name="T1" fmla="*/ 0 h 1134"/>
                <a:gd name="T2" fmla="*/ 454 w 1134"/>
                <a:gd name="T3" fmla="*/ 0 h 1134"/>
                <a:gd name="T4" fmla="*/ 454 w 1134"/>
                <a:gd name="T5" fmla="*/ 57 h 1134"/>
                <a:gd name="T6" fmla="*/ 511 w 1134"/>
                <a:gd name="T7" fmla="*/ 57 h 1134"/>
                <a:gd name="T8" fmla="*/ 511 w 1134"/>
                <a:gd name="T9" fmla="*/ 171 h 1134"/>
                <a:gd name="T10" fmla="*/ 567 w 1134"/>
                <a:gd name="T11" fmla="*/ 171 h 1134"/>
                <a:gd name="T12" fmla="*/ 567 w 1134"/>
                <a:gd name="T13" fmla="*/ 227 h 1134"/>
                <a:gd name="T14" fmla="*/ 624 w 1134"/>
                <a:gd name="T15" fmla="*/ 227 h 1134"/>
                <a:gd name="T16" fmla="*/ 624 w 1134"/>
                <a:gd name="T17" fmla="*/ 397 h 1134"/>
                <a:gd name="T18" fmla="*/ 681 w 1134"/>
                <a:gd name="T19" fmla="*/ 397 h 1134"/>
                <a:gd name="T20" fmla="*/ 681 w 1134"/>
                <a:gd name="T21" fmla="*/ 454 h 1134"/>
                <a:gd name="T22" fmla="*/ 737 w 1134"/>
                <a:gd name="T23" fmla="*/ 454 h 1134"/>
                <a:gd name="T24" fmla="*/ 737 w 1134"/>
                <a:gd name="T25" fmla="*/ 567 h 1134"/>
                <a:gd name="T26" fmla="*/ 794 w 1134"/>
                <a:gd name="T27" fmla="*/ 567 h 1134"/>
                <a:gd name="T28" fmla="*/ 794 w 1134"/>
                <a:gd name="T29" fmla="*/ 624 h 1134"/>
                <a:gd name="T30" fmla="*/ 851 w 1134"/>
                <a:gd name="T31" fmla="*/ 624 h 1134"/>
                <a:gd name="T32" fmla="*/ 851 w 1134"/>
                <a:gd name="T33" fmla="*/ 738 h 1134"/>
                <a:gd name="T34" fmla="*/ 908 w 1134"/>
                <a:gd name="T35" fmla="*/ 738 h 1134"/>
                <a:gd name="T36" fmla="*/ 908 w 1134"/>
                <a:gd name="T37" fmla="*/ 851 h 1134"/>
                <a:gd name="T38" fmla="*/ 964 w 1134"/>
                <a:gd name="T39" fmla="*/ 851 h 1134"/>
                <a:gd name="T40" fmla="*/ 964 w 1134"/>
                <a:gd name="T41" fmla="*/ 964 h 1134"/>
                <a:gd name="T42" fmla="*/ 1021 w 1134"/>
                <a:gd name="T43" fmla="*/ 964 h 1134"/>
                <a:gd name="T44" fmla="*/ 1021 w 1134"/>
                <a:gd name="T45" fmla="*/ 1021 h 1134"/>
                <a:gd name="T46" fmla="*/ 1078 w 1134"/>
                <a:gd name="T47" fmla="*/ 1021 h 1134"/>
                <a:gd name="T48" fmla="*/ 1078 w 1134"/>
                <a:gd name="T49" fmla="*/ 1078 h 1134"/>
                <a:gd name="T50" fmla="*/ 1134 w 1134"/>
                <a:gd name="T51" fmla="*/ 1078 h 1134"/>
                <a:gd name="T52" fmla="*/ 1134 w 1134"/>
                <a:gd name="T53" fmla="*/ 1134 h 1134"/>
                <a:gd name="T54" fmla="*/ 1021 w 1134"/>
                <a:gd name="T55" fmla="*/ 1134 h 1134"/>
                <a:gd name="T56" fmla="*/ 1021 w 1134"/>
                <a:gd name="T57" fmla="*/ 1078 h 1134"/>
                <a:gd name="T58" fmla="*/ 908 w 1134"/>
                <a:gd name="T59" fmla="*/ 1078 h 1134"/>
                <a:gd name="T60" fmla="*/ 908 w 1134"/>
                <a:gd name="T61" fmla="*/ 1021 h 1134"/>
                <a:gd name="T62" fmla="*/ 851 w 1134"/>
                <a:gd name="T63" fmla="*/ 1021 h 1134"/>
                <a:gd name="T64" fmla="*/ 851 w 1134"/>
                <a:gd name="T65" fmla="*/ 964 h 1134"/>
                <a:gd name="T66" fmla="*/ 737 w 1134"/>
                <a:gd name="T67" fmla="*/ 964 h 1134"/>
                <a:gd name="T68" fmla="*/ 737 w 1134"/>
                <a:gd name="T69" fmla="*/ 908 h 1134"/>
                <a:gd name="T70" fmla="*/ 681 w 1134"/>
                <a:gd name="T71" fmla="*/ 908 h 1134"/>
                <a:gd name="T72" fmla="*/ 681 w 1134"/>
                <a:gd name="T73" fmla="*/ 851 h 1134"/>
                <a:gd name="T74" fmla="*/ 567 w 1134"/>
                <a:gd name="T75" fmla="*/ 851 h 1134"/>
                <a:gd name="T76" fmla="*/ 567 w 1134"/>
                <a:gd name="T77" fmla="*/ 681 h 1134"/>
                <a:gd name="T78" fmla="*/ 511 w 1134"/>
                <a:gd name="T79" fmla="*/ 681 h 1134"/>
                <a:gd name="T80" fmla="*/ 511 w 1134"/>
                <a:gd name="T81" fmla="*/ 567 h 1134"/>
                <a:gd name="T82" fmla="*/ 454 w 1134"/>
                <a:gd name="T83" fmla="*/ 567 h 1134"/>
                <a:gd name="T84" fmla="*/ 454 w 1134"/>
                <a:gd name="T85" fmla="*/ 511 h 1134"/>
                <a:gd name="T86" fmla="*/ 341 w 1134"/>
                <a:gd name="T87" fmla="*/ 511 h 1134"/>
                <a:gd name="T88" fmla="*/ 341 w 1134"/>
                <a:gd name="T89" fmla="*/ 454 h 1134"/>
                <a:gd name="T90" fmla="*/ 114 w 1134"/>
                <a:gd name="T91" fmla="*/ 454 h 1134"/>
                <a:gd name="T92" fmla="*/ 114 w 1134"/>
                <a:gd name="T93" fmla="*/ 397 h 1134"/>
                <a:gd name="T94" fmla="*/ 57 w 1134"/>
                <a:gd name="T95" fmla="*/ 397 h 1134"/>
                <a:gd name="T96" fmla="*/ 57 w 1134"/>
                <a:gd name="T97" fmla="*/ 227 h 1134"/>
                <a:gd name="T98" fmla="*/ 0 w 1134"/>
                <a:gd name="T99" fmla="*/ 227 h 1134"/>
                <a:gd name="T100" fmla="*/ 0 w 1134"/>
                <a:gd name="T101" fmla="*/ 57 h 1134"/>
                <a:gd name="T102" fmla="*/ 57 w 1134"/>
                <a:gd name="T103" fmla="*/ 57 h 1134"/>
                <a:gd name="T104" fmla="*/ 57 w 1134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34">
                  <a:moveTo>
                    <a:pt x="5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851"/>
                  </a:lnTo>
                  <a:lnTo>
                    <a:pt x="964" y="85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078"/>
                  </a:lnTo>
                  <a:lnTo>
                    <a:pt x="908" y="1078"/>
                  </a:lnTo>
                  <a:lnTo>
                    <a:pt x="908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737" y="964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567" y="851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288"/>
            <p:cNvSpPr>
              <a:spLocks/>
            </p:cNvSpPr>
            <p:nvPr/>
          </p:nvSpPr>
          <p:spPr bwMode="auto">
            <a:xfrm>
              <a:off x="4101" y="5960"/>
              <a:ext cx="624" cy="510"/>
            </a:xfrm>
            <a:custGeom>
              <a:avLst/>
              <a:gdLst>
                <a:gd name="T0" fmla="*/ 624 w 624"/>
                <a:gd name="T1" fmla="*/ 510 h 510"/>
                <a:gd name="T2" fmla="*/ 624 w 624"/>
                <a:gd name="T3" fmla="*/ 340 h 510"/>
                <a:gd name="T4" fmla="*/ 567 w 624"/>
                <a:gd name="T5" fmla="*/ 340 h 510"/>
                <a:gd name="T6" fmla="*/ 567 w 624"/>
                <a:gd name="T7" fmla="*/ 283 h 510"/>
                <a:gd name="T8" fmla="*/ 511 w 624"/>
                <a:gd name="T9" fmla="*/ 283 h 510"/>
                <a:gd name="T10" fmla="*/ 511 w 624"/>
                <a:gd name="T11" fmla="*/ 227 h 510"/>
                <a:gd name="T12" fmla="*/ 454 w 624"/>
                <a:gd name="T13" fmla="*/ 227 h 510"/>
                <a:gd name="T14" fmla="*/ 454 w 624"/>
                <a:gd name="T15" fmla="*/ 170 h 510"/>
                <a:gd name="T16" fmla="*/ 511 w 624"/>
                <a:gd name="T17" fmla="*/ 170 h 510"/>
                <a:gd name="T18" fmla="*/ 511 w 624"/>
                <a:gd name="T19" fmla="*/ 113 h 510"/>
                <a:gd name="T20" fmla="*/ 454 w 624"/>
                <a:gd name="T21" fmla="*/ 113 h 510"/>
                <a:gd name="T22" fmla="*/ 454 w 624"/>
                <a:gd name="T23" fmla="*/ 57 h 510"/>
                <a:gd name="T24" fmla="*/ 397 w 624"/>
                <a:gd name="T25" fmla="*/ 57 h 510"/>
                <a:gd name="T26" fmla="*/ 397 w 624"/>
                <a:gd name="T27" fmla="*/ 0 h 510"/>
                <a:gd name="T28" fmla="*/ 341 w 624"/>
                <a:gd name="T29" fmla="*/ 0 h 510"/>
                <a:gd name="T30" fmla="*/ 227 w 624"/>
                <a:gd name="T31" fmla="*/ 0 h 510"/>
                <a:gd name="T32" fmla="*/ 227 w 624"/>
                <a:gd name="T33" fmla="*/ 57 h 510"/>
                <a:gd name="T34" fmla="*/ 170 w 624"/>
                <a:gd name="T35" fmla="*/ 57 h 510"/>
                <a:gd name="T36" fmla="*/ 170 w 624"/>
                <a:gd name="T37" fmla="*/ 0 h 510"/>
                <a:gd name="T38" fmla="*/ 114 w 624"/>
                <a:gd name="T39" fmla="*/ 0 h 510"/>
                <a:gd name="T40" fmla="*/ 114 w 624"/>
                <a:gd name="T41" fmla="*/ 170 h 510"/>
                <a:gd name="T42" fmla="*/ 0 w 624"/>
                <a:gd name="T43" fmla="*/ 170 h 510"/>
                <a:gd name="T44" fmla="*/ 0 w 624"/>
                <a:gd name="T45" fmla="*/ 283 h 510"/>
                <a:gd name="T46" fmla="*/ 114 w 624"/>
                <a:gd name="T47" fmla="*/ 283 h 510"/>
                <a:gd name="T48" fmla="*/ 114 w 624"/>
                <a:gd name="T49" fmla="*/ 340 h 510"/>
                <a:gd name="T50" fmla="*/ 227 w 624"/>
                <a:gd name="T51" fmla="*/ 340 h 510"/>
                <a:gd name="T52" fmla="*/ 227 w 624"/>
                <a:gd name="T53" fmla="*/ 453 h 510"/>
                <a:gd name="T54" fmla="*/ 341 w 624"/>
                <a:gd name="T55" fmla="*/ 453 h 510"/>
                <a:gd name="T56" fmla="*/ 341 w 624"/>
                <a:gd name="T57" fmla="*/ 510 h 510"/>
                <a:gd name="T58" fmla="*/ 454 w 624"/>
                <a:gd name="T59" fmla="*/ 510 h 510"/>
                <a:gd name="T60" fmla="*/ 454 w 624"/>
                <a:gd name="T61" fmla="*/ 453 h 510"/>
                <a:gd name="T62" fmla="*/ 511 w 624"/>
                <a:gd name="T63" fmla="*/ 453 h 510"/>
                <a:gd name="T64" fmla="*/ 511 w 624"/>
                <a:gd name="T65" fmla="*/ 510 h 510"/>
                <a:gd name="T66" fmla="*/ 624 w 624"/>
                <a:gd name="T6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510">
                  <a:moveTo>
                    <a:pt x="624" y="510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624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89"/>
            <p:cNvSpPr>
              <a:spLocks/>
            </p:cNvSpPr>
            <p:nvPr/>
          </p:nvSpPr>
          <p:spPr bwMode="auto">
            <a:xfrm>
              <a:off x="4385" y="5506"/>
              <a:ext cx="737" cy="907"/>
            </a:xfrm>
            <a:custGeom>
              <a:avLst/>
              <a:gdLst>
                <a:gd name="T0" fmla="*/ 737 w 737"/>
                <a:gd name="T1" fmla="*/ 907 h 907"/>
                <a:gd name="T2" fmla="*/ 340 w 737"/>
                <a:gd name="T3" fmla="*/ 907 h 907"/>
                <a:gd name="T4" fmla="*/ 340 w 737"/>
                <a:gd name="T5" fmla="*/ 794 h 907"/>
                <a:gd name="T6" fmla="*/ 283 w 737"/>
                <a:gd name="T7" fmla="*/ 794 h 907"/>
                <a:gd name="T8" fmla="*/ 283 w 737"/>
                <a:gd name="T9" fmla="*/ 737 h 907"/>
                <a:gd name="T10" fmla="*/ 227 w 737"/>
                <a:gd name="T11" fmla="*/ 737 h 907"/>
                <a:gd name="T12" fmla="*/ 227 w 737"/>
                <a:gd name="T13" fmla="*/ 681 h 907"/>
                <a:gd name="T14" fmla="*/ 170 w 737"/>
                <a:gd name="T15" fmla="*/ 681 h 907"/>
                <a:gd name="T16" fmla="*/ 170 w 737"/>
                <a:gd name="T17" fmla="*/ 624 h 907"/>
                <a:gd name="T18" fmla="*/ 227 w 737"/>
                <a:gd name="T19" fmla="*/ 624 h 907"/>
                <a:gd name="T20" fmla="*/ 227 w 737"/>
                <a:gd name="T21" fmla="*/ 567 h 907"/>
                <a:gd name="T22" fmla="*/ 170 w 737"/>
                <a:gd name="T23" fmla="*/ 567 h 907"/>
                <a:gd name="T24" fmla="*/ 170 w 737"/>
                <a:gd name="T25" fmla="*/ 511 h 907"/>
                <a:gd name="T26" fmla="*/ 113 w 737"/>
                <a:gd name="T27" fmla="*/ 511 h 907"/>
                <a:gd name="T28" fmla="*/ 113 w 737"/>
                <a:gd name="T29" fmla="*/ 454 h 907"/>
                <a:gd name="T30" fmla="*/ 57 w 737"/>
                <a:gd name="T31" fmla="*/ 454 h 907"/>
                <a:gd name="T32" fmla="*/ 57 w 737"/>
                <a:gd name="T33" fmla="*/ 170 h 907"/>
                <a:gd name="T34" fmla="*/ 0 w 737"/>
                <a:gd name="T35" fmla="*/ 170 h 907"/>
                <a:gd name="T36" fmla="*/ 0 w 737"/>
                <a:gd name="T37" fmla="*/ 114 h 907"/>
                <a:gd name="T38" fmla="*/ 57 w 737"/>
                <a:gd name="T39" fmla="*/ 114 h 907"/>
                <a:gd name="T40" fmla="*/ 57 w 737"/>
                <a:gd name="T41" fmla="*/ 57 h 907"/>
                <a:gd name="T42" fmla="*/ 170 w 737"/>
                <a:gd name="T43" fmla="*/ 57 h 907"/>
                <a:gd name="T44" fmla="*/ 170 w 737"/>
                <a:gd name="T45" fmla="*/ 0 h 907"/>
                <a:gd name="T46" fmla="*/ 340 w 737"/>
                <a:gd name="T47" fmla="*/ 0 h 907"/>
                <a:gd name="T48" fmla="*/ 340 w 737"/>
                <a:gd name="T49" fmla="*/ 170 h 907"/>
                <a:gd name="T50" fmla="*/ 397 w 737"/>
                <a:gd name="T51" fmla="*/ 170 h 907"/>
                <a:gd name="T52" fmla="*/ 397 w 737"/>
                <a:gd name="T53" fmla="*/ 284 h 907"/>
                <a:gd name="T54" fmla="*/ 453 w 737"/>
                <a:gd name="T55" fmla="*/ 284 h 907"/>
                <a:gd name="T56" fmla="*/ 453 w 737"/>
                <a:gd name="T57" fmla="*/ 397 h 907"/>
                <a:gd name="T58" fmla="*/ 510 w 737"/>
                <a:gd name="T59" fmla="*/ 397 h 907"/>
                <a:gd name="T60" fmla="*/ 510 w 737"/>
                <a:gd name="T61" fmla="*/ 511 h 907"/>
                <a:gd name="T62" fmla="*/ 567 w 737"/>
                <a:gd name="T63" fmla="*/ 511 h 907"/>
                <a:gd name="T64" fmla="*/ 567 w 737"/>
                <a:gd name="T65" fmla="*/ 624 h 907"/>
                <a:gd name="T66" fmla="*/ 624 w 737"/>
                <a:gd name="T67" fmla="*/ 624 h 907"/>
                <a:gd name="T68" fmla="*/ 624 w 737"/>
                <a:gd name="T69" fmla="*/ 681 h 907"/>
                <a:gd name="T70" fmla="*/ 680 w 737"/>
                <a:gd name="T71" fmla="*/ 681 h 907"/>
                <a:gd name="T72" fmla="*/ 680 w 737"/>
                <a:gd name="T73" fmla="*/ 794 h 907"/>
                <a:gd name="T74" fmla="*/ 737 w 737"/>
                <a:gd name="T75" fmla="*/ 794 h 907"/>
                <a:gd name="T76" fmla="*/ 737 w 737"/>
                <a:gd name="T7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07">
                  <a:moveTo>
                    <a:pt x="737" y="907"/>
                  </a:moveTo>
                  <a:lnTo>
                    <a:pt x="340" y="907"/>
                  </a:lnTo>
                  <a:lnTo>
                    <a:pt x="340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90"/>
            <p:cNvSpPr>
              <a:spLocks/>
            </p:cNvSpPr>
            <p:nvPr/>
          </p:nvSpPr>
          <p:spPr bwMode="auto">
            <a:xfrm>
              <a:off x="3478" y="4996"/>
              <a:ext cx="964" cy="1134"/>
            </a:xfrm>
            <a:custGeom>
              <a:avLst/>
              <a:gdLst>
                <a:gd name="T0" fmla="*/ 907 w 964"/>
                <a:gd name="T1" fmla="*/ 624 h 1134"/>
                <a:gd name="T2" fmla="*/ 907 w 964"/>
                <a:gd name="T3" fmla="*/ 680 h 1134"/>
                <a:gd name="T4" fmla="*/ 964 w 964"/>
                <a:gd name="T5" fmla="*/ 680 h 1134"/>
                <a:gd name="T6" fmla="*/ 964 w 964"/>
                <a:gd name="T7" fmla="*/ 964 h 1134"/>
                <a:gd name="T8" fmla="*/ 850 w 964"/>
                <a:gd name="T9" fmla="*/ 964 h 1134"/>
                <a:gd name="T10" fmla="*/ 850 w 964"/>
                <a:gd name="T11" fmla="*/ 1021 h 1134"/>
                <a:gd name="T12" fmla="*/ 793 w 964"/>
                <a:gd name="T13" fmla="*/ 1021 h 1134"/>
                <a:gd name="T14" fmla="*/ 793 w 964"/>
                <a:gd name="T15" fmla="*/ 964 h 1134"/>
                <a:gd name="T16" fmla="*/ 737 w 964"/>
                <a:gd name="T17" fmla="*/ 964 h 1134"/>
                <a:gd name="T18" fmla="*/ 737 w 964"/>
                <a:gd name="T19" fmla="*/ 1134 h 1134"/>
                <a:gd name="T20" fmla="*/ 510 w 964"/>
                <a:gd name="T21" fmla="*/ 1134 h 1134"/>
                <a:gd name="T22" fmla="*/ 510 w 964"/>
                <a:gd name="T23" fmla="*/ 1077 h 1134"/>
                <a:gd name="T24" fmla="*/ 453 w 964"/>
                <a:gd name="T25" fmla="*/ 1077 h 1134"/>
                <a:gd name="T26" fmla="*/ 453 w 964"/>
                <a:gd name="T27" fmla="*/ 1021 h 1134"/>
                <a:gd name="T28" fmla="*/ 397 w 964"/>
                <a:gd name="T29" fmla="*/ 1021 h 1134"/>
                <a:gd name="T30" fmla="*/ 397 w 964"/>
                <a:gd name="T31" fmla="*/ 964 h 1134"/>
                <a:gd name="T32" fmla="*/ 340 w 964"/>
                <a:gd name="T33" fmla="*/ 964 h 1134"/>
                <a:gd name="T34" fmla="*/ 340 w 964"/>
                <a:gd name="T35" fmla="*/ 907 h 1134"/>
                <a:gd name="T36" fmla="*/ 283 w 964"/>
                <a:gd name="T37" fmla="*/ 907 h 1134"/>
                <a:gd name="T38" fmla="*/ 283 w 964"/>
                <a:gd name="T39" fmla="*/ 850 h 1134"/>
                <a:gd name="T40" fmla="*/ 226 w 964"/>
                <a:gd name="T41" fmla="*/ 850 h 1134"/>
                <a:gd name="T42" fmla="*/ 226 w 964"/>
                <a:gd name="T43" fmla="*/ 794 h 1134"/>
                <a:gd name="T44" fmla="*/ 170 w 964"/>
                <a:gd name="T45" fmla="*/ 794 h 1134"/>
                <a:gd name="T46" fmla="*/ 170 w 964"/>
                <a:gd name="T47" fmla="*/ 397 h 1134"/>
                <a:gd name="T48" fmla="*/ 113 w 964"/>
                <a:gd name="T49" fmla="*/ 397 h 1134"/>
                <a:gd name="T50" fmla="*/ 113 w 964"/>
                <a:gd name="T51" fmla="*/ 283 h 1134"/>
                <a:gd name="T52" fmla="*/ 56 w 964"/>
                <a:gd name="T53" fmla="*/ 283 h 1134"/>
                <a:gd name="T54" fmla="*/ 56 w 964"/>
                <a:gd name="T55" fmla="*/ 227 h 1134"/>
                <a:gd name="T56" fmla="*/ 0 w 964"/>
                <a:gd name="T57" fmla="*/ 227 h 1134"/>
                <a:gd name="T58" fmla="*/ 0 w 964"/>
                <a:gd name="T59" fmla="*/ 57 h 1134"/>
                <a:gd name="T60" fmla="*/ 170 w 964"/>
                <a:gd name="T61" fmla="*/ 57 h 1134"/>
                <a:gd name="T62" fmla="*/ 170 w 964"/>
                <a:gd name="T63" fmla="*/ 170 h 1134"/>
                <a:gd name="T64" fmla="*/ 283 w 964"/>
                <a:gd name="T65" fmla="*/ 170 h 1134"/>
                <a:gd name="T66" fmla="*/ 283 w 964"/>
                <a:gd name="T67" fmla="*/ 113 h 1134"/>
                <a:gd name="T68" fmla="*/ 340 w 964"/>
                <a:gd name="T69" fmla="*/ 113 h 1134"/>
                <a:gd name="T70" fmla="*/ 340 w 964"/>
                <a:gd name="T71" fmla="*/ 0 h 1134"/>
                <a:gd name="T72" fmla="*/ 397 w 964"/>
                <a:gd name="T73" fmla="*/ 0 h 1134"/>
                <a:gd name="T74" fmla="*/ 397 w 964"/>
                <a:gd name="T75" fmla="*/ 57 h 1134"/>
                <a:gd name="T76" fmla="*/ 453 w 964"/>
                <a:gd name="T77" fmla="*/ 57 h 1134"/>
                <a:gd name="T78" fmla="*/ 453 w 964"/>
                <a:gd name="T79" fmla="*/ 170 h 1134"/>
                <a:gd name="T80" fmla="*/ 397 w 964"/>
                <a:gd name="T81" fmla="*/ 170 h 1134"/>
                <a:gd name="T82" fmla="*/ 397 w 964"/>
                <a:gd name="T83" fmla="*/ 227 h 1134"/>
                <a:gd name="T84" fmla="*/ 737 w 964"/>
                <a:gd name="T85" fmla="*/ 227 h 1134"/>
                <a:gd name="T86" fmla="*/ 737 w 964"/>
                <a:gd name="T87" fmla="*/ 283 h 1134"/>
                <a:gd name="T88" fmla="*/ 793 w 964"/>
                <a:gd name="T89" fmla="*/ 283 h 1134"/>
                <a:gd name="T90" fmla="*/ 793 w 964"/>
                <a:gd name="T91" fmla="*/ 454 h 1134"/>
                <a:gd name="T92" fmla="*/ 850 w 964"/>
                <a:gd name="T93" fmla="*/ 454 h 1134"/>
                <a:gd name="T94" fmla="*/ 850 w 964"/>
                <a:gd name="T95" fmla="*/ 510 h 1134"/>
                <a:gd name="T96" fmla="*/ 907 w 964"/>
                <a:gd name="T97" fmla="*/ 510 h 1134"/>
                <a:gd name="T98" fmla="*/ 907 w 964"/>
                <a:gd name="T99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34">
                  <a:moveTo>
                    <a:pt x="907" y="624"/>
                  </a:moveTo>
                  <a:lnTo>
                    <a:pt x="907" y="680"/>
                  </a:lnTo>
                  <a:lnTo>
                    <a:pt x="964" y="680"/>
                  </a:lnTo>
                  <a:lnTo>
                    <a:pt x="964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6" y="850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92"/>
            <p:cNvSpPr>
              <a:spLocks/>
            </p:cNvSpPr>
            <p:nvPr/>
          </p:nvSpPr>
          <p:spPr bwMode="auto">
            <a:xfrm>
              <a:off x="3761" y="4372"/>
              <a:ext cx="907" cy="1248"/>
            </a:xfrm>
            <a:custGeom>
              <a:avLst/>
              <a:gdLst>
                <a:gd name="T0" fmla="*/ 907 w 907"/>
                <a:gd name="T1" fmla="*/ 1134 h 1248"/>
                <a:gd name="T2" fmla="*/ 794 w 907"/>
                <a:gd name="T3" fmla="*/ 1134 h 1248"/>
                <a:gd name="T4" fmla="*/ 794 w 907"/>
                <a:gd name="T5" fmla="*/ 1191 h 1248"/>
                <a:gd name="T6" fmla="*/ 681 w 907"/>
                <a:gd name="T7" fmla="*/ 1191 h 1248"/>
                <a:gd name="T8" fmla="*/ 681 w 907"/>
                <a:gd name="T9" fmla="*/ 1248 h 1248"/>
                <a:gd name="T10" fmla="*/ 624 w 907"/>
                <a:gd name="T11" fmla="*/ 1248 h 1248"/>
                <a:gd name="T12" fmla="*/ 624 w 907"/>
                <a:gd name="T13" fmla="*/ 1134 h 1248"/>
                <a:gd name="T14" fmla="*/ 567 w 907"/>
                <a:gd name="T15" fmla="*/ 1134 h 1248"/>
                <a:gd name="T16" fmla="*/ 567 w 907"/>
                <a:gd name="T17" fmla="*/ 1078 h 1248"/>
                <a:gd name="T18" fmla="*/ 510 w 907"/>
                <a:gd name="T19" fmla="*/ 1078 h 1248"/>
                <a:gd name="T20" fmla="*/ 510 w 907"/>
                <a:gd name="T21" fmla="*/ 907 h 1248"/>
                <a:gd name="T22" fmla="*/ 454 w 907"/>
                <a:gd name="T23" fmla="*/ 907 h 1248"/>
                <a:gd name="T24" fmla="*/ 454 w 907"/>
                <a:gd name="T25" fmla="*/ 851 h 1248"/>
                <a:gd name="T26" fmla="*/ 114 w 907"/>
                <a:gd name="T27" fmla="*/ 851 h 1248"/>
                <a:gd name="T28" fmla="*/ 114 w 907"/>
                <a:gd name="T29" fmla="*/ 794 h 1248"/>
                <a:gd name="T30" fmla="*/ 170 w 907"/>
                <a:gd name="T31" fmla="*/ 794 h 1248"/>
                <a:gd name="T32" fmla="*/ 170 w 907"/>
                <a:gd name="T33" fmla="*/ 681 h 1248"/>
                <a:gd name="T34" fmla="*/ 114 w 907"/>
                <a:gd name="T35" fmla="*/ 681 h 1248"/>
                <a:gd name="T36" fmla="*/ 114 w 907"/>
                <a:gd name="T37" fmla="*/ 624 h 1248"/>
                <a:gd name="T38" fmla="*/ 57 w 907"/>
                <a:gd name="T39" fmla="*/ 624 h 1248"/>
                <a:gd name="T40" fmla="*/ 57 w 907"/>
                <a:gd name="T41" fmla="*/ 567 h 1248"/>
                <a:gd name="T42" fmla="*/ 114 w 907"/>
                <a:gd name="T43" fmla="*/ 567 h 1248"/>
                <a:gd name="T44" fmla="*/ 114 w 907"/>
                <a:gd name="T45" fmla="*/ 397 h 1248"/>
                <a:gd name="T46" fmla="*/ 0 w 907"/>
                <a:gd name="T47" fmla="*/ 397 h 1248"/>
                <a:gd name="T48" fmla="*/ 0 w 907"/>
                <a:gd name="T49" fmla="*/ 227 h 1248"/>
                <a:gd name="T50" fmla="*/ 57 w 907"/>
                <a:gd name="T51" fmla="*/ 227 h 1248"/>
                <a:gd name="T52" fmla="*/ 57 w 907"/>
                <a:gd name="T53" fmla="*/ 170 h 1248"/>
                <a:gd name="T54" fmla="*/ 114 w 907"/>
                <a:gd name="T55" fmla="*/ 170 h 1248"/>
                <a:gd name="T56" fmla="*/ 114 w 907"/>
                <a:gd name="T57" fmla="*/ 227 h 1248"/>
                <a:gd name="T58" fmla="*/ 170 w 907"/>
                <a:gd name="T59" fmla="*/ 227 h 1248"/>
                <a:gd name="T60" fmla="*/ 170 w 907"/>
                <a:gd name="T61" fmla="*/ 170 h 1248"/>
                <a:gd name="T62" fmla="*/ 340 w 907"/>
                <a:gd name="T63" fmla="*/ 170 h 1248"/>
                <a:gd name="T64" fmla="*/ 340 w 907"/>
                <a:gd name="T65" fmla="*/ 0 h 1248"/>
                <a:gd name="T66" fmla="*/ 510 w 907"/>
                <a:gd name="T67" fmla="*/ 0 h 1248"/>
                <a:gd name="T68" fmla="*/ 510 w 907"/>
                <a:gd name="T69" fmla="*/ 57 h 1248"/>
                <a:gd name="T70" fmla="*/ 681 w 907"/>
                <a:gd name="T71" fmla="*/ 57 h 1248"/>
                <a:gd name="T72" fmla="*/ 681 w 907"/>
                <a:gd name="T73" fmla="*/ 340 h 1248"/>
                <a:gd name="T74" fmla="*/ 737 w 907"/>
                <a:gd name="T75" fmla="*/ 340 h 1248"/>
                <a:gd name="T76" fmla="*/ 737 w 907"/>
                <a:gd name="T77" fmla="*/ 624 h 1248"/>
                <a:gd name="T78" fmla="*/ 794 w 907"/>
                <a:gd name="T79" fmla="*/ 624 h 1248"/>
                <a:gd name="T80" fmla="*/ 794 w 907"/>
                <a:gd name="T81" fmla="*/ 794 h 1248"/>
                <a:gd name="T82" fmla="*/ 851 w 907"/>
                <a:gd name="T83" fmla="*/ 794 h 1248"/>
                <a:gd name="T84" fmla="*/ 851 w 907"/>
                <a:gd name="T85" fmla="*/ 964 h 1248"/>
                <a:gd name="T86" fmla="*/ 907 w 907"/>
                <a:gd name="T87" fmla="*/ 964 h 1248"/>
                <a:gd name="T88" fmla="*/ 907 w 907"/>
                <a:gd name="T8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8">
                  <a:moveTo>
                    <a:pt x="907" y="1134"/>
                  </a:move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81" y="57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294"/>
            <p:cNvSpPr>
              <a:spLocks/>
            </p:cNvSpPr>
            <p:nvPr/>
          </p:nvSpPr>
          <p:spPr bwMode="auto">
            <a:xfrm>
              <a:off x="4271" y="3975"/>
              <a:ext cx="341" cy="454"/>
            </a:xfrm>
            <a:custGeom>
              <a:avLst/>
              <a:gdLst>
                <a:gd name="T0" fmla="*/ 171 w 341"/>
                <a:gd name="T1" fmla="*/ 454 h 454"/>
                <a:gd name="T2" fmla="*/ 171 w 341"/>
                <a:gd name="T3" fmla="*/ 227 h 454"/>
                <a:gd name="T4" fmla="*/ 227 w 341"/>
                <a:gd name="T5" fmla="*/ 227 h 454"/>
                <a:gd name="T6" fmla="*/ 227 w 341"/>
                <a:gd name="T7" fmla="*/ 170 h 454"/>
                <a:gd name="T8" fmla="*/ 341 w 341"/>
                <a:gd name="T9" fmla="*/ 170 h 454"/>
                <a:gd name="T10" fmla="*/ 341 w 341"/>
                <a:gd name="T11" fmla="*/ 0 h 454"/>
                <a:gd name="T12" fmla="*/ 227 w 341"/>
                <a:gd name="T13" fmla="*/ 0 h 454"/>
                <a:gd name="T14" fmla="*/ 227 w 341"/>
                <a:gd name="T15" fmla="*/ 57 h 454"/>
                <a:gd name="T16" fmla="*/ 171 w 341"/>
                <a:gd name="T17" fmla="*/ 57 h 454"/>
                <a:gd name="T18" fmla="*/ 171 w 341"/>
                <a:gd name="T19" fmla="*/ 114 h 454"/>
                <a:gd name="T20" fmla="*/ 0 w 341"/>
                <a:gd name="T21" fmla="*/ 114 h 454"/>
                <a:gd name="T22" fmla="*/ 0 w 341"/>
                <a:gd name="T23" fmla="*/ 454 h 454"/>
                <a:gd name="T24" fmla="*/ 171 w 34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454">
                  <a:moveTo>
                    <a:pt x="171" y="454"/>
                  </a:move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7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295"/>
            <p:cNvSpPr>
              <a:spLocks/>
            </p:cNvSpPr>
            <p:nvPr/>
          </p:nvSpPr>
          <p:spPr bwMode="auto">
            <a:xfrm>
              <a:off x="3421" y="3919"/>
              <a:ext cx="850" cy="737"/>
            </a:xfrm>
            <a:custGeom>
              <a:avLst/>
              <a:gdLst>
                <a:gd name="T0" fmla="*/ 850 w 850"/>
                <a:gd name="T1" fmla="*/ 226 h 737"/>
                <a:gd name="T2" fmla="*/ 680 w 850"/>
                <a:gd name="T3" fmla="*/ 226 h 737"/>
                <a:gd name="T4" fmla="*/ 680 w 850"/>
                <a:gd name="T5" fmla="*/ 170 h 737"/>
                <a:gd name="T6" fmla="*/ 340 w 850"/>
                <a:gd name="T7" fmla="*/ 170 h 737"/>
                <a:gd name="T8" fmla="*/ 340 w 850"/>
                <a:gd name="T9" fmla="*/ 56 h 737"/>
                <a:gd name="T10" fmla="*/ 283 w 850"/>
                <a:gd name="T11" fmla="*/ 56 h 737"/>
                <a:gd name="T12" fmla="*/ 283 w 850"/>
                <a:gd name="T13" fmla="*/ 0 h 737"/>
                <a:gd name="T14" fmla="*/ 227 w 850"/>
                <a:gd name="T15" fmla="*/ 0 h 737"/>
                <a:gd name="T16" fmla="*/ 227 w 850"/>
                <a:gd name="T17" fmla="*/ 56 h 737"/>
                <a:gd name="T18" fmla="*/ 170 w 850"/>
                <a:gd name="T19" fmla="*/ 56 h 737"/>
                <a:gd name="T20" fmla="*/ 170 w 850"/>
                <a:gd name="T21" fmla="*/ 226 h 737"/>
                <a:gd name="T22" fmla="*/ 0 w 850"/>
                <a:gd name="T23" fmla="*/ 226 h 737"/>
                <a:gd name="T24" fmla="*/ 0 w 850"/>
                <a:gd name="T25" fmla="*/ 453 h 737"/>
                <a:gd name="T26" fmla="*/ 57 w 850"/>
                <a:gd name="T27" fmla="*/ 453 h 737"/>
                <a:gd name="T28" fmla="*/ 57 w 850"/>
                <a:gd name="T29" fmla="*/ 510 h 737"/>
                <a:gd name="T30" fmla="*/ 170 w 850"/>
                <a:gd name="T31" fmla="*/ 510 h 737"/>
                <a:gd name="T32" fmla="*/ 170 w 850"/>
                <a:gd name="T33" fmla="*/ 680 h 737"/>
                <a:gd name="T34" fmla="*/ 283 w 850"/>
                <a:gd name="T35" fmla="*/ 680 h 737"/>
                <a:gd name="T36" fmla="*/ 283 w 850"/>
                <a:gd name="T37" fmla="*/ 737 h 737"/>
                <a:gd name="T38" fmla="*/ 340 w 850"/>
                <a:gd name="T39" fmla="*/ 737 h 737"/>
                <a:gd name="T40" fmla="*/ 340 w 850"/>
                <a:gd name="T41" fmla="*/ 680 h 737"/>
                <a:gd name="T42" fmla="*/ 397 w 850"/>
                <a:gd name="T43" fmla="*/ 680 h 737"/>
                <a:gd name="T44" fmla="*/ 397 w 850"/>
                <a:gd name="T45" fmla="*/ 623 h 737"/>
                <a:gd name="T46" fmla="*/ 454 w 850"/>
                <a:gd name="T47" fmla="*/ 623 h 737"/>
                <a:gd name="T48" fmla="*/ 454 w 850"/>
                <a:gd name="T49" fmla="*/ 680 h 737"/>
                <a:gd name="T50" fmla="*/ 510 w 850"/>
                <a:gd name="T51" fmla="*/ 680 h 737"/>
                <a:gd name="T52" fmla="*/ 510 w 850"/>
                <a:gd name="T53" fmla="*/ 623 h 737"/>
                <a:gd name="T54" fmla="*/ 680 w 850"/>
                <a:gd name="T55" fmla="*/ 623 h 737"/>
                <a:gd name="T56" fmla="*/ 680 w 850"/>
                <a:gd name="T57" fmla="*/ 453 h 737"/>
                <a:gd name="T58" fmla="*/ 850 w 850"/>
                <a:gd name="T59" fmla="*/ 453 h 737"/>
                <a:gd name="T60" fmla="*/ 850 w 850"/>
                <a:gd name="T61" fmla="*/ 283 h 737"/>
                <a:gd name="T62" fmla="*/ 850 w 850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37">
                  <a:moveTo>
                    <a:pt x="850" y="226"/>
                  </a:moveTo>
                  <a:lnTo>
                    <a:pt x="680" y="226"/>
                  </a:lnTo>
                  <a:lnTo>
                    <a:pt x="68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283"/>
                  </a:lnTo>
                  <a:lnTo>
                    <a:pt x="85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296"/>
            <p:cNvSpPr>
              <a:spLocks/>
            </p:cNvSpPr>
            <p:nvPr/>
          </p:nvSpPr>
          <p:spPr bwMode="auto">
            <a:xfrm>
              <a:off x="2514" y="3295"/>
              <a:ext cx="964" cy="1077"/>
            </a:xfrm>
            <a:custGeom>
              <a:avLst/>
              <a:gdLst>
                <a:gd name="T0" fmla="*/ 113 w 964"/>
                <a:gd name="T1" fmla="*/ 227 h 1077"/>
                <a:gd name="T2" fmla="*/ 113 w 964"/>
                <a:gd name="T3" fmla="*/ 453 h 1077"/>
                <a:gd name="T4" fmla="*/ 56 w 964"/>
                <a:gd name="T5" fmla="*/ 453 h 1077"/>
                <a:gd name="T6" fmla="*/ 56 w 964"/>
                <a:gd name="T7" fmla="*/ 567 h 1077"/>
                <a:gd name="T8" fmla="*/ 0 w 964"/>
                <a:gd name="T9" fmla="*/ 567 h 1077"/>
                <a:gd name="T10" fmla="*/ 0 w 964"/>
                <a:gd name="T11" fmla="*/ 680 h 1077"/>
                <a:gd name="T12" fmla="*/ 113 w 964"/>
                <a:gd name="T13" fmla="*/ 680 h 1077"/>
                <a:gd name="T14" fmla="*/ 113 w 964"/>
                <a:gd name="T15" fmla="*/ 794 h 1077"/>
                <a:gd name="T16" fmla="*/ 283 w 964"/>
                <a:gd name="T17" fmla="*/ 794 h 1077"/>
                <a:gd name="T18" fmla="*/ 283 w 964"/>
                <a:gd name="T19" fmla="*/ 907 h 1077"/>
                <a:gd name="T20" fmla="*/ 340 w 964"/>
                <a:gd name="T21" fmla="*/ 907 h 1077"/>
                <a:gd name="T22" fmla="*/ 340 w 964"/>
                <a:gd name="T23" fmla="*/ 1021 h 1077"/>
                <a:gd name="T24" fmla="*/ 453 w 964"/>
                <a:gd name="T25" fmla="*/ 1021 h 1077"/>
                <a:gd name="T26" fmla="*/ 453 w 964"/>
                <a:gd name="T27" fmla="*/ 1077 h 1077"/>
                <a:gd name="T28" fmla="*/ 680 w 964"/>
                <a:gd name="T29" fmla="*/ 1077 h 1077"/>
                <a:gd name="T30" fmla="*/ 680 w 964"/>
                <a:gd name="T31" fmla="*/ 1021 h 1077"/>
                <a:gd name="T32" fmla="*/ 737 w 964"/>
                <a:gd name="T33" fmla="*/ 1021 h 1077"/>
                <a:gd name="T34" fmla="*/ 737 w 964"/>
                <a:gd name="T35" fmla="*/ 1077 h 1077"/>
                <a:gd name="T36" fmla="*/ 907 w 964"/>
                <a:gd name="T37" fmla="*/ 1077 h 1077"/>
                <a:gd name="T38" fmla="*/ 907 w 964"/>
                <a:gd name="T39" fmla="*/ 850 h 1077"/>
                <a:gd name="T40" fmla="*/ 964 w 964"/>
                <a:gd name="T41" fmla="*/ 850 h 1077"/>
                <a:gd name="T42" fmla="*/ 964 w 964"/>
                <a:gd name="T43" fmla="*/ 794 h 1077"/>
                <a:gd name="T44" fmla="*/ 907 w 964"/>
                <a:gd name="T45" fmla="*/ 794 h 1077"/>
                <a:gd name="T46" fmla="*/ 907 w 964"/>
                <a:gd name="T47" fmla="*/ 737 h 1077"/>
                <a:gd name="T48" fmla="*/ 850 w 964"/>
                <a:gd name="T49" fmla="*/ 737 h 1077"/>
                <a:gd name="T50" fmla="*/ 850 w 964"/>
                <a:gd name="T51" fmla="*/ 453 h 1077"/>
                <a:gd name="T52" fmla="*/ 794 w 964"/>
                <a:gd name="T53" fmla="*/ 453 h 1077"/>
                <a:gd name="T54" fmla="*/ 794 w 964"/>
                <a:gd name="T55" fmla="*/ 340 h 1077"/>
                <a:gd name="T56" fmla="*/ 907 w 964"/>
                <a:gd name="T57" fmla="*/ 340 h 1077"/>
                <a:gd name="T58" fmla="*/ 907 w 964"/>
                <a:gd name="T59" fmla="*/ 170 h 1077"/>
                <a:gd name="T60" fmla="*/ 850 w 964"/>
                <a:gd name="T61" fmla="*/ 170 h 1077"/>
                <a:gd name="T62" fmla="*/ 850 w 964"/>
                <a:gd name="T63" fmla="*/ 113 h 1077"/>
                <a:gd name="T64" fmla="*/ 794 w 964"/>
                <a:gd name="T65" fmla="*/ 113 h 1077"/>
                <a:gd name="T66" fmla="*/ 794 w 964"/>
                <a:gd name="T67" fmla="*/ 57 h 1077"/>
                <a:gd name="T68" fmla="*/ 680 w 964"/>
                <a:gd name="T69" fmla="*/ 57 h 1077"/>
                <a:gd name="T70" fmla="*/ 680 w 964"/>
                <a:gd name="T71" fmla="*/ 0 h 1077"/>
                <a:gd name="T72" fmla="*/ 623 w 964"/>
                <a:gd name="T73" fmla="*/ 0 h 1077"/>
                <a:gd name="T74" fmla="*/ 623 w 964"/>
                <a:gd name="T75" fmla="*/ 57 h 1077"/>
                <a:gd name="T76" fmla="*/ 510 w 964"/>
                <a:gd name="T77" fmla="*/ 57 h 1077"/>
                <a:gd name="T78" fmla="*/ 510 w 964"/>
                <a:gd name="T79" fmla="*/ 113 h 1077"/>
                <a:gd name="T80" fmla="*/ 340 w 964"/>
                <a:gd name="T81" fmla="*/ 113 h 1077"/>
                <a:gd name="T82" fmla="*/ 340 w 964"/>
                <a:gd name="T83" fmla="*/ 57 h 1077"/>
                <a:gd name="T84" fmla="*/ 283 w 964"/>
                <a:gd name="T85" fmla="*/ 57 h 1077"/>
                <a:gd name="T86" fmla="*/ 283 w 964"/>
                <a:gd name="T87" fmla="*/ 113 h 1077"/>
                <a:gd name="T88" fmla="*/ 170 w 964"/>
                <a:gd name="T89" fmla="*/ 113 h 1077"/>
                <a:gd name="T90" fmla="*/ 170 w 964"/>
                <a:gd name="T91" fmla="*/ 227 h 1077"/>
                <a:gd name="T92" fmla="*/ 113 w 964"/>
                <a:gd name="T93" fmla="*/ 22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77">
                  <a:moveTo>
                    <a:pt x="113" y="227"/>
                  </a:move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907" y="107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97"/>
            <p:cNvSpPr>
              <a:spLocks/>
            </p:cNvSpPr>
            <p:nvPr/>
          </p:nvSpPr>
          <p:spPr bwMode="auto">
            <a:xfrm>
              <a:off x="3308" y="3238"/>
              <a:ext cx="1190" cy="907"/>
            </a:xfrm>
            <a:custGeom>
              <a:avLst/>
              <a:gdLst>
                <a:gd name="T0" fmla="*/ 56 w 1190"/>
                <a:gd name="T1" fmla="*/ 170 h 907"/>
                <a:gd name="T2" fmla="*/ 226 w 1190"/>
                <a:gd name="T3" fmla="*/ 170 h 907"/>
                <a:gd name="T4" fmla="*/ 226 w 1190"/>
                <a:gd name="T5" fmla="*/ 114 h 907"/>
                <a:gd name="T6" fmla="*/ 283 w 1190"/>
                <a:gd name="T7" fmla="*/ 114 h 907"/>
                <a:gd name="T8" fmla="*/ 283 w 1190"/>
                <a:gd name="T9" fmla="*/ 0 h 907"/>
                <a:gd name="T10" fmla="*/ 340 w 1190"/>
                <a:gd name="T11" fmla="*/ 0 h 907"/>
                <a:gd name="T12" fmla="*/ 340 w 1190"/>
                <a:gd name="T13" fmla="*/ 57 h 907"/>
                <a:gd name="T14" fmla="*/ 623 w 1190"/>
                <a:gd name="T15" fmla="*/ 57 h 907"/>
                <a:gd name="T16" fmla="*/ 623 w 1190"/>
                <a:gd name="T17" fmla="*/ 284 h 907"/>
                <a:gd name="T18" fmla="*/ 680 w 1190"/>
                <a:gd name="T19" fmla="*/ 284 h 907"/>
                <a:gd name="T20" fmla="*/ 680 w 1190"/>
                <a:gd name="T21" fmla="*/ 340 h 907"/>
                <a:gd name="T22" fmla="*/ 737 w 1190"/>
                <a:gd name="T23" fmla="*/ 340 h 907"/>
                <a:gd name="T24" fmla="*/ 737 w 1190"/>
                <a:gd name="T25" fmla="*/ 454 h 907"/>
                <a:gd name="T26" fmla="*/ 850 w 1190"/>
                <a:gd name="T27" fmla="*/ 454 h 907"/>
                <a:gd name="T28" fmla="*/ 850 w 1190"/>
                <a:gd name="T29" fmla="*/ 510 h 907"/>
                <a:gd name="T30" fmla="*/ 907 w 1190"/>
                <a:gd name="T31" fmla="*/ 510 h 907"/>
                <a:gd name="T32" fmla="*/ 907 w 1190"/>
                <a:gd name="T33" fmla="*/ 567 h 907"/>
                <a:gd name="T34" fmla="*/ 1077 w 1190"/>
                <a:gd name="T35" fmla="*/ 567 h 907"/>
                <a:gd name="T36" fmla="*/ 1077 w 1190"/>
                <a:gd name="T37" fmla="*/ 624 h 907"/>
                <a:gd name="T38" fmla="*/ 1134 w 1190"/>
                <a:gd name="T39" fmla="*/ 624 h 907"/>
                <a:gd name="T40" fmla="*/ 1134 w 1190"/>
                <a:gd name="T41" fmla="*/ 681 h 907"/>
                <a:gd name="T42" fmla="*/ 1190 w 1190"/>
                <a:gd name="T43" fmla="*/ 681 h 907"/>
                <a:gd name="T44" fmla="*/ 1190 w 1190"/>
                <a:gd name="T45" fmla="*/ 794 h 907"/>
                <a:gd name="T46" fmla="*/ 1134 w 1190"/>
                <a:gd name="T47" fmla="*/ 794 h 907"/>
                <a:gd name="T48" fmla="*/ 1134 w 1190"/>
                <a:gd name="T49" fmla="*/ 851 h 907"/>
                <a:gd name="T50" fmla="*/ 963 w 1190"/>
                <a:gd name="T51" fmla="*/ 851 h 907"/>
                <a:gd name="T52" fmla="*/ 963 w 1190"/>
                <a:gd name="T53" fmla="*/ 907 h 907"/>
                <a:gd name="T54" fmla="*/ 793 w 1190"/>
                <a:gd name="T55" fmla="*/ 907 h 907"/>
                <a:gd name="T56" fmla="*/ 793 w 1190"/>
                <a:gd name="T57" fmla="*/ 851 h 907"/>
                <a:gd name="T58" fmla="*/ 453 w 1190"/>
                <a:gd name="T59" fmla="*/ 851 h 907"/>
                <a:gd name="T60" fmla="*/ 453 w 1190"/>
                <a:gd name="T61" fmla="*/ 737 h 907"/>
                <a:gd name="T62" fmla="*/ 396 w 1190"/>
                <a:gd name="T63" fmla="*/ 737 h 907"/>
                <a:gd name="T64" fmla="*/ 396 w 1190"/>
                <a:gd name="T65" fmla="*/ 681 h 907"/>
                <a:gd name="T66" fmla="*/ 340 w 1190"/>
                <a:gd name="T67" fmla="*/ 681 h 907"/>
                <a:gd name="T68" fmla="*/ 340 w 1190"/>
                <a:gd name="T69" fmla="*/ 737 h 907"/>
                <a:gd name="T70" fmla="*/ 283 w 1190"/>
                <a:gd name="T71" fmla="*/ 737 h 907"/>
                <a:gd name="T72" fmla="*/ 283 w 1190"/>
                <a:gd name="T73" fmla="*/ 907 h 907"/>
                <a:gd name="T74" fmla="*/ 170 w 1190"/>
                <a:gd name="T75" fmla="*/ 907 h 907"/>
                <a:gd name="T76" fmla="*/ 170 w 1190"/>
                <a:gd name="T77" fmla="*/ 851 h 907"/>
                <a:gd name="T78" fmla="*/ 113 w 1190"/>
                <a:gd name="T79" fmla="*/ 851 h 907"/>
                <a:gd name="T80" fmla="*/ 113 w 1190"/>
                <a:gd name="T81" fmla="*/ 794 h 907"/>
                <a:gd name="T82" fmla="*/ 56 w 1190"/>
                <a:gd name="T83" fmla="*/ 794 h 907"/>
                <a:gd name="T84" fmla="*/ 56 w 1190"/>
                <a:gd name="T85" fmla="*/ 510 h 907"/>
                <a:gd name="T86" fmla="*/ 0 w 1190"/>
                <a:gd name="T87" fmla="*/ 510 h 907"/>
                <a:gd name="T88" fmla="*/ 0 w 1190"/>
                <a:gd name="T89" fmla="*/ 397 h 907"/>
                <a:gd name="T90" fmla="*/ 113 w 1190"/>
                <a:gd name="T91" fmla="*/ 397 h 907"/>
                <a:gd name="T92" fmla="*/ 113 w 1190"/>
                <a:gd name="T93" fmla="*/ 227 h 907"/>
                <a:gd name="T94" fmla="*/ 56 w 1190"/>
                <a:gd name="T95" fmla="*/ 227 h 907"/>
                <a:gd name="T96" fmla="*/ 56 w 1190"/>
                <a:gd name="T97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907">
                  <a:moveTo>
                    <a:pt x="56" y="170"/>
                  </a:move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623" y="5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963" y="851"/>
                  </a:lnTo>
                  <a:lnTo>
                    <a:pt x="963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453" y="851"/>
                  </a:lnTo>
                  <a:lnTo>
                    <a:pt x="453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98"/>
            <p:cNvSpPr>
              <a:spLocks/>
            </p:cNvSpPr>
            <p:nvPr/>
          </p:nvSpPr>
          <p:spPr bwMode="auto">
            <a:xfrm>
              <a:off x="2684" y="2728"/>
              <a:ext cx="1020" cy="680"/>
            </a:xfrm>
            <a:custGeom>
              <a:avLst/>
              <a:gdLst>
                <a:gd name="T0" fmla="*/ 1020 w 1020"/>
                <a:gd name="T1" fmla="*/ 567 h 680"/>
                <a:gd name="T2" fmla="*/ 1020 w 1020"/>
                <a:gd name="T3" fmla="*/ 340 h 680"/>
                <a:gd name="T4" fmla="*/ 907 w 1020"/>
                <a:gd name="T5" fmla="*/ 340 h 680"/>
                <a:gd name="T6" fmla="*/ 907 w 1020"/>
                <a:gd name="T7" fmla="*/ 227 h 680"/>
                <a:gd name="T8" fmla="*/ 850 w 1020"/>
                <a:gd name="T9" fmla="*/ 227 h 680"/>
                <a:gd name="T10" fmla="*/ 850 w 1020"/>
                <a:gd name="T11" fmla="*/ 113 h 680"/>
                <a:gd name="T12" fmla="*/ 794 w 1020"/>
                <a:gd name="T13" fmla="*/ 113 h 680"/>
                <a:gd name="T14" fmla="*/ 794 w 1020"/>
                <a:gd name="T15" fmla="*/ 57 h 680"/>
                <a:gd name="T16" fmla="*/ 737 w 1020"/>
                <a:gd name="T17" fmla="*/ 57 h 680"/>
                <a:gd name="T18" fmla="*/ 737 w 1020"/>
                <a:gd name="T19" fmla="*/ 0 h 680"/>
                <a:gd name="T20" fmla="*/ 567 w 1020"/>
                <a:gd name="T21" fmla="*/ 0 h 680"/>
                <a:gd name="T22" fmla="*/ 567 w 1020"/>
                <a:gd name="T23" fmla="*/ 57 h 680"/>
                <a:gd name="T24" fmla="*/ 453 w 1020"/>
                <a:gd name="T25" fmla="*/ 57 h 680"/>
                <a:gd name="T26" fmla="*/ 453 w 1020"/>
                <a:gd name="T27" fmla="*/ 113 h 680"/>
                <a:gd name="T28" fmla="*/ 283 w 1020"/>
                <a:gd name="T29" fmla="*/ 113 h 680"/>
                <a:gd name="T30" fmla="*/ 283 w 1020"/>
                <a:gd name="T31" fmla="*/ 170 h 680"/>
                <a:gd name="T32" fmla="*/ 227 w 1020"/>
                <a:gd name="T33" fmla="*/ 170 h 680"/>
                <a:gd name="T34" fmla="*/ 227 w 1020"/>
                <a:gd name="T35" fmla="*/ 227 h 680"/>
                <a:gd name="T36" fmla="*/ 170 w 1020"/>
                <a:gd name="T37" fmla="*/ 227 h 680"/>
                <a:gd name="T38" fmla="*/ 170 w 1020"/>
                <a:gd name="T39" fmla="*/ 283 h 680"/>
                <a:gd name="T40" fmla="*/ 113 w 1020"/>
                <a:gd name="T41" fmla="*/ 283 h 680"/>
                <a:gd name="T42" fmla="*/ 113 w 1020"/>
                <a:gd name="T43" fmla="*/ 397 h 680"/>
                <a:gd name="T44" fmla="*/ 56 w 1020"/>
                <a:gd name="T45" fmla="*/ 397 h 680"/>
                <a:gd name="T46" fmla="*/ 56 w 1020"/>
                <a:gd name="T47" fmla="*/ 510 h 680"/>
                <a:gd name="T48" fmla="*/ 0 w 1020"/>
                <a:gd name="T49" fmla="*/ 510 h 680"/>
                <a:gd name="T50" fmla="*/ 0 w 1020"/>
                <a:gd name="T51" fmla="*/ 680 h 680"/>
                <a:gd name="T52" fmla="*/ 113 w 1020"/>
                <a:gd name="T53" fmla="*/ 680 h 680"/>
                <a:gd name="T54" fmla="*/ 113 w 1020"/>
                <a:gd name="T55" fmla="*/ 624 h 680"/>
                <a:gd name="T56" fmla="*/ 170 w 1020"/>
                <a:gd name="T57" fmla="*/ 624 h 680"/>
                <a:gd name="T58" fmla="*/ 170 w 1020"/>
                <a:gd name="T59" fmla="*/ 680 h 680"/>
                <a:gd name="T60" fmla="*/ 340 w 1020"/>
                <a:gd name="T61" fmla="*/ 680 h 680"/>
                <a:gd name="T62" fmla="*/ 340 w 1020"/>
                <a:gd name="T63" fmla="*/ 624 h 680"/>
                <a:gd name="T64" fmla="*/ 453 w 1020"/>
                <a:gd name="T65" fmla="*/ 624 h 680"/>
                <a:gd name="T66" fmla="*/ 453 w 1020"/>
                <a:gd name="T67" fmla="*/ 567 h 680"/>
                <a:gd name="T68" fmla="*/ 510 w 1020"/>
                <a:gd name="T69" fmla="*/ 567 h 680"/>
                <a:gd name="T70" fmla="*/ 510 w 1020"/>
                <a:gd name="T71" fmla="*/ 624 h 680"/>
                <a:gd name="T72" fmla="*/ 624 w 1020"/>
                <a:gd name="T73" fmla="*/ 624 h 680"/>
                <a:gd name="T74" fmla="*/ 624 w 1020"/>
                <a:gd name="T75" fmla="*/ 680 h 680"/>
                <a:gd name="T76" fmla="*/ 850 w 1020"/>
                <a:gd name="T77" fmla="*/ 680 h 680"/>
                <a:gd name="T78" fmla="*/ 850 w 1020"/>
                <a:gd name="T79" fmla="*/ 624 h 680"/>
                <a:gd name="T80" fmla="*/ 907 w 1020"/>
                <a:gd name="T81" fmla="*/ 624 h 680"/>
                <a:gd name="T82" fmla="*/ 907 w 1020"/>
                <a:gd name="T83" fmla="*/ 510 h 680"/>
                <a:gd name="T84" fmla="*/ 964 w 1020"/>
                <a:gd name="T85" fmla="*/ 510 h 680"/>
                <a:gd name="T86" fmla="*/ 964 w 1020"/>
                <a:gd name="T87" fmla="*/ 567 h 680"/>
                <a:gd name="T88" fmla="*/ 1020 w 1020"/>
                <a:gd name="T8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680">
                  <a:moveTo>
                    <a:pt x="1020" y="567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99"/>
            <p:cNvSpPr>
              <a:spLocks/>
            </p:cNvSpPr>
            <p:nvPr/>
          </p:nvSpPr>
          <p:spPr bwMode="auto">
            <a:xfrm>
              <a:off x="4045" y="3238"/>
              <a:ext cx="680" cy="737"/>
            </a:xfrm>
            <a:custGeom>
              <a:avLst/>
              <a:gdLst>
                <a:gd name="T0" fmla="*/ 567 w 680"/>
                <a:gd name="T1" fmla="*/ 737 h 737"/>
                <a:gd name="T2" fmla="*/ 453 w 680"/>
                <a:gd name="T3" fmla="*/ 737 h 737"/>
                <a:gd name="T4" fmla="*/ 453 w 680"/>
                <a:gd name="T5" fmla="*/ 681 h 737"/>
                <a:gd name="T6" fmla="*/ 397 w 680"/>
                <a:gd name="T7" fmla="*/ 681 h 737"/>
                <a:gd name="T8" fmla="*/ 397 w 680"/>
                <a:gd name="T9" fmla="*/ 624 h 737"/>
                <a:gd name="T10" fmla="*/ 340 w 680"/>
                <a:gd name="T11" fmla="*/ 624 h 737"/>
                <a:gd name="T12" fmla="*/ 340 w 680"/>
                <a:gd name="T13" fmla="*/ 567 h 737"/>
                <a:gd name="T14" fmla="*/ 170 w 680"/>
                <a:gd name="T15" fmla="*/ 567 h 737"/>
                <a:gd name="T16" fmla="*/ 170 w 680"/>
                <a:gd name="T17" fmla="*/ 510 h 737"/>
                <a:gd name="T18" fmla="*/ 113 w 680"/>
                <a:gd name="T19" fmla="*/ 510 h 737"/>
                <a:gd name="T20" fmla="*/ 113 w 680"/>
                <a:gd name="T21" fmla="*/ 454 h 737"/>
                <a:gd name="T22" fmla="*/ 0 w 680"/>
                <a:gd name="T23" fmla="*/ 454 h 737"/>
                <a:gd name="T24" fmla="*/ 0 w 680"/>
                <a:gd name="T25" fmla="*/ 284 h 737"/>
                <a:gd name="T26" fmla="*/ 56 w 680"/>
                <a:gd name="T27" fmla="*/ 284 h 737"/>
                <a:gd name="T28" fmla="*/ 56 w 680"/>
                <a:gd name="T29" fmla="*/ 227 h 737"/>
                <a:gd name="T30" fmla="*/ 113 w 680"/>
                <a:gd name="T31" fmla="*/ 227 h 737"/>
                <a:gd name="T32" fmla="*/ 113 w 680"/>
                <a:gd name="T33" fmla="*/ 170 h 737"/>
                <a:gd name="T34" fmla="*/ 170 w 680"/>
                <a:gd name="T35" fmla="*/ 170 h 737"/>
                <a:gd name="T36" fmla="*/ 170 w 680"/>
                <a:gd name="T37" fmla="*/ 57 h 737"/>
                <a:gd name="T38" fmla="*/ 226 w 680"/>
                <a:gd name="T39" fmla="*/ 57 h 737"/>
                <a:gd name="T40" fmla="*/ 226 w 680"/>
                <a:gd name="T41" fmla="*/ 0 h 737"/>
                <a:gd name="T42" fmla="*/ 283 w 680"/>
                <a:gd name="T43" fmla="*/ 0 h 737"/>
                <a:gd name="T44" fmla="*/ 283 w 680"/>
                <a:gd name="T45" fmla="*/ 57 h 737"/>
                <a:gd name="T46" fmla="*/ 340 w 680"/>
                <a:gd name="T47" fmla="*/ 57 h 737"/>
                <a:gd name="T48" fmla="*/ 340 w 680"/>
                <a:gd name="T49" fmla="*/ 114 h 737"/>
                <a:gd name="T50" fmla="*/ 397 w 680"/>
                <a:gd name="T51" fmla="*/ 114 h 737"/>
                <a:gd name="T52" fmla="*/ 397 w 680"/>
                <a:gd name="T53" fmla="*/ 170 h 737"/>
                <a:gd name="T54" fmla="*/ 623 w 680"/>
                <a:gd name="T55" fmla="*/ 170 h 737"/>
                <a:gd name="T56" fmla="*/ 623 w 680"/>
                <a:gd name="T57" fmla="*/ 454 h 737"/>
                <a:gd name="T58" fmla="*/ 680 w 680"/>
                <a:gd name="T59" fmla="*/ 454 h 737"/>
                <a:gd name="T60" fmla="*/ 680 w 680"/>
                <a:gd name="T61" fmla="*/ 624 h 737"/>
                <a:gd name="T62" fmla="*/ 623 w 680"/>
                <a:gd name="T63" fmla="*/ 624 h 737"/>
                <a:gd name="T64" fmla="*/ 623 w 680"/>
                <a:gd name="T65" fmla="*/ 681 h 737"/>
                <a:gd name="T66" fmla="*/ 567 w 680"/>
                <a:gd name="T67" fmla="*/ 681 h 737"/>
                <a:gd name="T68" fmla="*/ 567 w 680"/>
                <a:gd name="T6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567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623" y="17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567" y="681"/>
                  </a:lnTo>
                  <a:lnTo>
                    <a:pt x="56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300"/>
            <p:cNvSpPr>
              <a:spLocks/>
            </p:cNvSpPr>
            <p:nvPr/>
          </p:nvSpPr>
          <p:spPr bwMode="auto">
            <a:xfrm>
              <a:off x="4328" y="3011"/>
              <a:ext cx="397" cy="397"/>
            </a:xfrm>
            <a:custGeom>
              <a:avLst/>
              <a:gdLst>
                <a:gd name="T0" fmla="*/ 340 w 397"/>
                <a:gd name="T1" fmla="*/ 114 h 397"/>
                <a:gd name="T2" fmla="*/ 340 w 397"/>
                <a:gd name="T3" fmla="*/ 341 h 397"/>
                <a:gd name="T4" fmla="*/ 397 w 397"/>
                <a:gd name="T5" fmla="*/ 341 h 397"/>
                <a:gd name="T6" fmla="*/ 397 w 397"/>
                <a:gd name="T7" fmla="*/ 397 h 397"/>
                <a:gd name="T8" fmla="*/ 114 w 397"/>
                <a:gd name="T9" fmla="*/ 397 h 397"/>
                <a:gd name="T10" fmla="*/ 114 w 397"/>
                <a:gd name="T11" fmla="*/ 341 h 397"/>
                <a:gd name="T12" fmla="*/ 57 w 397"/>
                <a:gd name="T13" fmla="*/ 341 h 397"/>
                <a:gd name="T14" fmla="*/ 57 w 397"/>
                <a:gd name="T15" fmla="*/ 284 h 397"/>
                <a:gd name="T16" fmla="*/ 0 w 397"/>
                <a:gd name="T17" fmla="*/ 284 h 397"/>
                <a:gd name="T18" fmla="*/ 0 w 397"/>
                <a:gd name="T19" fmla="*/ 114 h 397"/>
                <a:gd name="T20" fmla="*/ 57 w 397"/>
                <a:gd name="T21" fmla="*/ 114 h 397"/>
                <a:gd name="T22" fmla="*/ 57 w 397"/>
                <a:gd name="T23" fmla="*/ 57 h 397"/>
                <a:gd name="T24" fmla="*/ 114 w 397"/>
                <a:gd name="T25" fmla="*/ 57 h 397"/>
                <a:gd name="T26" fmla="*/ 114 w 397"/>
                <a:gd name="T27" fmla="*/ 0 h 397"/>
                <a:gd name="T28" fmla="*/ 227 w 397"/>
                <a:gd name="T29" fmla="*/ 0 h 397"/>
                <a:gd name="T30" fmla="*/ 227 w 397"/>
                <a:gd name="T31" fmla="*/ 57 h 397"/>
                <a:gd name="T32" fmla="*/ 284 w 397"/>
                <a:gd name="T33" fmla="*/ 57 h 397"/>
                <a:gd name="T34" fmla="*/ 284 w 397"/>
                <a:gd name="T35" fmla="*/ 114 h 397"/>
                <a:gd name="T36" fmla="*/ 340 w 397"/>
                <a:gd name="T3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40" y="114"/>
                  </a:move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302"/>
            <p:cNvSpPr>
              <a:spLocks/>
            </p:cNvSpPr>
            <p:nvPr/>
          </p:nvSpPr>
          <p:spPr bwMode="auto">
            <a:xfrm>
              <a:off x="3648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170 h 680"/>
                <a:gd name="T4" fmla="*/ 56 w 794"/>
                <a:gd name="T5" fmla="*/ 170 h 680"/>
                <a:gd name="T6" fmla="*/ 56 w 794"/>
                <a:gd name="T7" fmla="*/ 397 h 680"/>
                <a:gd name="T8" fmla="*/ 283 w 794"/>
                <a:gd name="T9" fmla="*/ 397 h 680"/>
                <a:gd name="T10" fmla="*/ 283 w 794"/>
                <a:gd name="T11" fmla="*/ 624 h 680"/>
                <a:gd name="T12" fmla="*/ 340 w 794"/>
                <a:gd name="T13" fmla="*/ 624 h 680"/>
                <a:gd name="T14" fmla="*/ 340 w 794"/>
                <a:gd name="T15" fmla="*/ 680 h 680"/>
                <a:gd name="T16" fmla="*/ 397 w 794"/>
                <a:gd name="T17" fmla="*/ 680 h 680"/>
                <a:gd name="T18" fmla="*/ 397 w 794"/>
                <a:gd name="T19" fmla="*/ 624 h 680"/>
                <a:gd name="T20" fmla="*/ 453 w 794"/>
                <a:gd name="T21" fmla="*/ 624 h 680"/>
                <a:gd name="T22" fmla="*/ 453 w 794"/>
                <a:gd name="T23" fmla="*/ 567 h 680"/>
                <a:gd name="T24" fmla="*/ 510 w 794"/>
                <a:gd name="T25" fmla="*/ 567 h 680"/>
                <a:gd name="T26" fmla="*/ 510 w 794"/>
                <a:gd name="T27" fmla="*/ 510 h 680"/>
                <a:gd name="T28" fmla="*/ 567 w 794"/>
                <a:gd name="T29" fmla="*/ 510 h 680"/>
                <a:gd name="T30" fmla="*/ 567 w 794"/>
                <a:gd name="T31" fmla="*/ 397 h 680"/>
                <a:gd name="T32" fmla="*/ 623 w 794"/>
                <a:gd name="T33" fmla="*/ 397 h 680"/>
                <a:gd name="T34" fmla="*/ 623 w 794"/>
                <a:gd name="T35" fmla="*/ 340 h 680"/>
                <a:gd name="T36" fmla="*/ 680 w 794"/>
                <a:gd name="T37" fmla="*/ 340 h 680"/>
                <a:gd name="T38" fmla="*/ 680 w 794"/>
                <a:gd name="T39" fmla="*/ 227 h 680"/>
                <a:gd name="T40" fmla="*/ 737 w 794"/>
                <a:gd name="T41" fmla="*/ 227 h 680"/>
                <a:gd name="T42" fmla="*/ 737 w 794"/>
                <a:gd name="T43" fmla="*/ 170 h 680"/>
                <a:gd name="T44" fmla="*/ 794 w 794"/>
                <a:gd name="T45" fmla="*/ 170 h 680"/>
                <a:gd name="T46" fmla="*/ 794 w 794"/>
                <a:gd name="T47" fmla="*/ 113 h 680"/>
                <a:gd name="T48" fmla="*/ 737 w 794"/>
                <a:gd name="T49" fmla="*/ 113 h 680"/>
                <a:gd name="T50" fmla="*/ 737 w 794"/>
                <a:gd name="T51" fmla="*/ 57 h 680"/>
                <a:gd name="T52" fmla="*/ 567 w 794"/>
                <a:gd name="T53" fmla="*/ 57 h 680"/>
                <a:gd name="T54" fmla="*/ 567 w 794"/>
                <a:gd name="T55" fmla="*/ 113 h 680"/>
                <a:gd name="T56" fmla="*/ 340 w 794"/>
                <a:gd name="T57" fmla="*/ 113 h 680"/>
                <a:gd name="T58" fmla="*/ 340 w 794"/>
                <a:gd name="T59" fmla="*/ 57 h 680"/>
                <a:gd name="T60" fmla="*/ 227 w 794"/>
                <a:gd name="T61" fmla="*/ 57 h 680"/>
                <a:gd name="T62" fmla="*/ 227 w 794"/>
                <a:gd name="T63" fmla="*/ 0 h 680"/>
                <a:gd name="T64" fmla="*/ 56 w 794"/>
                <a:gd name="T65" fmla="*/ 0 h 680"/>
                <a:gd name="T66" fmla="*/ 56 w 794"/>
                <a:gd name="T67" fmla="*/ 113 h 680"/>
                <a:gd name="T68" fmla="*/ 0 w 794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283" y="397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303"/>
            <p:cNvSpPr>
              <a:spLocks/>
            </p:cNvSpPr>
            <p:nvPr/>
          </p:nvSpPr>
          <p:spPr bwMode="auto">
            <a:xfrm>
              <a:off x="3704" y="800"/>
              <a:ext cx="908" cy="2211"/>
            </a:xfrm>
            <a:custGeom>
              <a:avLst/>
              <a:gdLst>
                <a:gd name="T0" fmla="*/ 227 w 908"/>
                <a:gd name="T1" fmla="*/ 2041 h 2211"/>
                <a:gd name="T2" fmla="*/ 171 w 908"/>
                <a:gd name="T3" fmla="*/ 1928 h 2211"/>
                <a:gd name="T4" fmla="*/ 114 w 908"/>
                <a:gd name="T5" fmla="*/ 1474 h 2211"/>
                <a:gd name="T6" fmla="*/ 57 w 908"/>
                <a:gd name="T7" fmla="*/ 1418 h 2211"/>
                <a:gd name="T8" fmla="*/ 0 w 908"/>
                <a:gd name="T9" fmla="*/ 1361 h 2211"/>
                <a:gd name="T10" fmla="*/ 57 w 908"/>
                <a:gd name="T11" fmla="*/ 1304 h 2211"/>
                <a:gd name="T12" fmla="*/ 171 w 908"/>
                <a:gd name="T13" fmla="*/ 1134 h 2211"/>
                <a:gd name="T14" fmla="*/ 227 w 908"/>
                <a:gd name="T15" fmla="*/ 1021 h 2211"/>
                <a:gd name="T16" fmla="*/ 171 w 908"/>
                <a:gd name="T17" fmla="*/ 964 h 2211"/>
                <a:gd name="T18" fmla="*/ 114 w 908"/>
                <a:gd name="T19" fmla="*/ 907 h 2211"/>
                <a:gd name="T20" fmla="*/ 57 w 908"/>
                <a:gd name="T21" fmla="*/ 851 h 2211"/>
                <a:gd name="T22" fmla="*/ 0 w 908"/>
                <a:gd name="T23" fmla="*/ 794 h 2211"/>
                <a:gd name="T24" fmla="*/ 171 w 908"/>
                <a:gd name="T25" fmla="*/ 680 h 2211"/>
                <a:gd name="T26" fmla="*/ 284 w 908"/>
                <a:gd name="T27" fmla="*/ 397 h 2211"/>
                <a:gd name="T28" fmla="*/ 341 w 908"/>
                <a:gd name="T29" fmla="*/ 340 h 2211"/>
                <a:gd name="T30" fmla="*/ 397 w 908"/>
                <a:gd name="T31" fmla="*/ 284 h 2211"/>
                <a:gd name="T32" fmla="*/ 511 w 908"/>
                <a:gd name="T33" fmla="*/ 170 h 2211"/>
                <a:gd name="T34" fmla="*/ 567 w 908"/>
                <a:gd name="T35" fmla="*/ 57 h 2211"/>
                <a:gd name="T36" fmla="*/ 681 w 908"/>
                <a:gd name="T37" fmla="*/ 0 h 2211"/>
                <a:gd name="T38" fmla="*/ 738 w 908"/>
                <a:gd name="T39" fmla="*/ 227 h 2211"/>
                <a:gd name="T40" fmla="*/ 681 w 908"/>
                <a:gd name="T41" fmla="*/ 284 h 2211"/>
                <a:gd name="T42" fmla="*/ 624 w 908"/>
                <a:gd name="T43" fmla="*/ 340 h 2211"/>
                <a:gd name="T44" fmla="*/ 624 w 908"/>
                <a:gd name="T45" fmla="*/ 624 h 2211"/>
                <a:gd name="T46" fmla="*/ 738 w 908"/>
                <a:gd name="T47" fmla="*/ 851 h 2211"/>
                <a:gd name="T48" fmla="*/ 681 w 908"/>
                <a:gd name="T49" fmla="*/ 907 h 2211"/>
                <a:gd name="T50" fmla="*/ 624 w 908"/>
                <a:gd name="T51" fmla="*/ 1077 h 2211"/>
                <a:gd name="T52" fmla="*/ 681 w 908"/>
                <a:gd name="T53" fmla="*/ 1191 h 2211"/>
                <a:gd name="T54" fmla="*/ 624 w 908"/>
                <a:gd name="T55" fmla="*/ 1247 h 2211"/>
                <a:gd name="T56" fmla="*/ 567 w 908"/>
                <a:gd name="T57" fmla="*/ 1304 h 2211"/>
                <a:gd name="T58" fmla="*/ 511 w 908"/>
                <a:gd name="T59" fmla="*/ 1361 h 2211"/>
                <a:gd name="T60" fmla="*/ 567 w 908"/>
                <a:gd name="T61" fmla="*/ 1418 h 2211"/>
                <a:gd name="T62" fmla="*/ 624 w 908"/>
                <a:gd name="T63" fmla="*/ 1474 h 2211"/>
                <a:gd name="T64" fmla="*/ 851 w 908"/>
                <a:gd name="T65" fmla="*/ 1588 h 2211"/>
                <a:gd name="T66" fmla="*/ 794 w 908"/>
                <a:gd name="T67" fmla="*/ 1758 h 2211"/>
                <a:gd name="T68" fmla="*/ 851 w 908"/>
                <a:gd name="T69" fmla="*/ 1871 h 2211"/>
                <a:gd name="T70" fmla="*/ 908 w 908"/>
                <a:gd name="T71" fmla="*/ 2098 h 2211"/>
                <a:gd name="T72" fmla="*/ 851 w 908"/>
                <a:gd name="T73" fmla="*/ 2155 h 2211"/>
                <a:gd name="T74" fmla="*/ 738 w 908"/>
                <a:gd name="T75" fmla="*/ 2211 h 2211"/>
                <a:gd name="T76" fmla="*/ 681 w 908"/>
                <a:gd name="T77" fmla="*/ 2155 h 2211"/>
                <a:gd name="T78" fmla="*/ 511 w 908"/>
                <a:gd name="T79" fmla="*/ 2211 h 2211"/>
                <a:gd name="T80" fmla="*/ 284 w 908"/>
                <a:gd name="T81" fmla="*/ 2155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2211">
                  <a:moveTo>
                    <a:pt x="227" y="2155"/>
                  </a:moveTo>
                  <a:lnTo>
                    <a:pt x="227" y="2041"/>
                  </a:lnTo>
                  <a:lnTo>
                    <a:pt x="171" y="2041"/>
                  </a:lnTo>
                  <a:lnTo>
                    <a:pt x="171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680"/>
                  </a:lnTo>
                  <a:lnTo>
                    <a:pt x="284" y="68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738" y="0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738" y="62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1" y="1304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4"/>
                  </a:lnTo>
                  <a:lnTo>
                    <a:pt x="851" y="1474"/>
                  </a:lnTo>
                  <a:lnTo>
                    <a:pt x="851" y="1588"/>
                  </a:lnTo>
                  <a:lnTo>
                    <a:pt x="794" y="1588"/>
                  </a:lnTo>
                  <a:lnTo>
                    <a:pt x="794" y="1758"/>
                  </a:lnTo>
                  <a:lnTo>
                    <a:pt x="851" y="1758"/>
                  </a:lnTo>
                  <a:lnTo>
                    <a:pt x="851" y="1871"/>
                  </a:lnTo>
                  <a:lnTo>
                    <a:pt x="908" y="1871"/>
                  </a:lnTo>
                  <a:lnTo>
                    <a:pt x="908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738" y="2155"/>
                  </a:lnTo>
                  <a:lnTo>
                    <a:pt x="738" y="2211"/>
                  </a:lnTo>
                  <a:lnTo>
                    <a:pt x="681" y="2211"/>
                  </a:lnTo>
                  <a:lnTo>
                    <a:pt x="681" y="2155"/>
                  </a:lnTo>
                  <a:lnTo>
                    <a:pt x="511" y="2155"/>
                  </a:lnTo>
                  <a:lnTo>
                    <a:pt x="511" y="2211"/>
                  </a:lnTo>
                  <a:lnTo>
                    <a:pt x="284" y="2211"/>
                  </a:lnTo>
                  <a:lnTo>
                    <a:pt x="284" y="2155"/>
                  </a:lnTo>
                  <a:lnTo>
                    <a:pt x="227" y="21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304"/>
            <p:cNvSpPr>
              <a:spLocks/>
            </p:cNvSpPr>
            <p:nvPr/>
          </p:nvSpPr>
          <p:spPr bwMode="auto">
            <a:xfrm>
              <a:off x="2797" y="1651"/>
              <a:ext cx="1134" cy="1417"/>
            </a:xfrm>
            <a:custGeom>
              <a:avLst/>
              <a:gdLst>
                <a:gd name="T0" fmla="*/ 114 w 1134"/>
                <a:gd name="T1" fmla="*/ 1190 h 1417"/>
                <a:gd name="T2" fmla="*/ 340 w 1134"/>
                <a:gd name="T3" fmla="*/ 1190 h 1417"/>
                <a:gd name="T4" fmla="*/ 340 w 1134"/>
                <a:gd name="T5" fmla="*/ 1134 h 1417"/>
                <a:gd name="T6" fmla="*/ 454 w 1134"/>
                <a:gd name="T7" fmla="*/ 1134 h 1417"/>
                <a:gd name="T8" fmla="*/ 454 w 1134"/>
                <a:gd name="T9" fmla="*/ 1077 h 1417"/>
                <a:gd name="T10" fmla="*/ 624 w 1134"/>
                <a:gd name="T11" fmla="*/ 1077 h 1417"/>
                <a:gd name="T12" fmla="*/ 624 w 1134"/>
                <a:gd name="T13" fmla="*/ 1134 h 1417"/>
                <a:gd name="T14" fmla="*/ 681 w 1134"/>
                <a:gd name="T15" fmla="*/ 1134 h 1417"/>
                <a:gd name="T16" fmla="*/ 681 w 1134"/>
                <a:gd name="T17" fmla="*/ 1190 h 1417"/>
                <a:gd name="T18" fmla="*/ 737 w 1134"/>
                <a:gd name="T19" fmla="*/ 1190 h 1417"/>
                <a:gd name="T20" fmla="*/ 737 w 1134"/>
                <a:gd name="T21" fmla="*/ 1304 h 1417"/>
                <a:gd name="T22" fmla="*/ 794 w 1134"/>
                <a:gd name="T23" fmla="*/ 1304 h 1417"/>
                <a:gd name="T24" fmla="*/ 794 w 1134"/>
                <a:gd name="T25" fmla="*/ 1417 h 1417"/>
                <a:gd name="T26" fmla="*/ 851 w 1134"/>
                <a:gd name="T27" fmla="*/ 1417 h 1417"/>
                <a:gd name="T28" fmla="*/ 851 w 1134"/>
                <a:gd name="T29" fmla="*/ 1360 h 1417"/>
                <a:gd name="T30" fmla="*/ 907 w 1134"/>
                <a:gd name="T31" fmla="*/ 1360 h 1417"/>
                <a:gd name="T32" fmla="*/ 907 w 1134"/>
                <a:gd name="T33" fmla="*/ 1247 h 1417"/>
                <a:gd name="T34" fmla="*/ 1078 w 1134"/>
                <a:gd name="T35" fmla="*/ 1247 h 1417"/>
                <a:gd name="T36" fmla="*/ 1078 w 1134"/>
                <a:gd name="T37" fmla="*/ 1304 h 1417"/>
                <a:gd name="T38" fmla="*/ 1134 w 1134"/>
                <a:gd name="T39" fmla="*/ 1304 h 1417"/>
                <a:gd name="T40" fmla="*/ 1134 w 1134"/>
                <a:gd name="T41" fmla="*/ 1190 h 1417"/>
                <a:gd name="T42" fmla="*/ 1078 w 1134"/>
                <a:gd name="T43" fmla="*/ 1190 h 1417"/>
                <a:gd name="T44" fmla="*/ 1078 w 1134"/>
                <a:gd name="T45" fmla="*/ 1077 h 1417"/>
                <a:gd name="T46" fmla="*/ 1021 w 1134"/>
                <a:gd name="T47" fmla="*/ 1077 h 1417"/>
                <a:gd name="T48" fmla="*/ 1021 w 1134"/>
                <a:gd name="T49" fmla="*/ 623 h 1417"/>
                <a:gd name="T50" fmla="*/ 964 w 1134"/>
                <a:gd name="T51" fmla="*/ 623 h 1417"/>
                <a:gd name="T52" fmla="*/ 964 w 1134"/>
                <a:gd name="T53" fmla="*/ 567 h 1417"/>
                <a:gd name="T54" fmla="*/ 907 w 1134"/>
                <a:gd name="T55" fmla="*/ 567 h 1417"/>
                <a:gd name="T56" fmla="*/ 907 w 1134"/>
                <a:gd name="T57" fmla="*/ 510 h 1417"/>
                <a:gd name="T58" fmla="*/ 964 w 1134"/>
                <a:gd name="T59" fmla="*/ 510 h 1417"/>
                <a:gd name="T60" fmla="*/ 964 w 1134"/>
                <a:gd name="T61" fmla="*/ 453 h 1417"/>
                <a:gd name="T62" fmla="*/ 1078 w 1134"/>
                <a:gd name="T63" fmla="*/ 453 h 1417"/>
                <a:gd name="T64" fmla="*/ 1078 w 1134"/>
                <a:gd name="T65" fmla="*/ 283 h 1417"/>
                <a:gd name="T66" fmla="*/ 1134 w 1134"/>
                <a:gd name="T67" fmla="*/ 283 h 1417"/>
                <a:gd name="T68" fmla="*/ 1134 w 1134"/>
                <a:gd name="T69" fmla="*/ 170 h 1417"/>
                <a:gd name="T70" fmla="*/ 1078 w 1134"/>
                <a:gd name="T71" fmla="*/ 170 h 1417"/>
                <a:gd name="T72" fmla="*/ 1078 w 1134"/>
                <a:gd name="T73" fmla="*/ 113 h 1417"/>
                <a:gd name="T74" fmla="*/ 1021 w 1134"/>
                <a:gd name="T75" fmla="*/ 113 h 1417"/>
                <a:gd name="T76" fmla="*/ 1021 w 1134"/>
                <a:gd name="T77" fmla="*/ 226 h 1417"/>
                <a:gd name="T78" fmla="*/ 737 w 1134"/>
                <a:gd name="T79" fmla="*/ 226 h 1417"/>
                <a:gd name="T80" fmla="*/ 737 w 1134"/>
                <a:gd name="T81" fmla="*/ 170 h 1417"/>
                <a:gd name="T82" fmla="*/ 624 w 1134"/>
                <a:gd name="T83" fmla="*/ 170 h 1417"/>
                <a:gd name="T84" fmla="*/ 624 w 1134"/>
                <a:gd name="T85" fmla="*/ 113 h 1417"/>
                <a:gd name="T86" fmla="*/ 567 w 1134"/>
                <a:gd name="T87" fmla="*/ 113 h 1417"/>
                <a:gd name="T88" fmla="*/ 567 w 1134"/>
                <a:gd name="T89" fmla="*/ 56 h 1417"/>
                <a:gd name="T90" fmla="*/ 511 w 1134"/>
                <a:gd name="T91" fmla="*/ 56 h 1417"/>
                <a:gd name="T92" fmla="*/ 511 w 1134"/>
                <a:gd name="T93" fmla="*/ 0 h 1417"/>
                <a:gd name="T94" fmla="*/ 454 w 1134"/>
                <a:gd name="T95" fmla="*/ 0 h 1417"/>
                <a:gd name="T96" fmla="*/ 454 w 1134"/>
                <a:gd name="T97" fmla="*/ 56 h 1417"/>
                <a:gd name="T98" fmla="*/ 284 w 1134"/>
                <a:gd name="T99" fmla="*/ 56 h 1417"/>
                <a:gd name="T100" fmla="*/ 284 w 1134"/>
                <a:gd name="T101" fmla="*/ 113 h 1417"/>
                <a:gd name="T102" fmla="*/ 114 w 1134"/>
                <a:gd name="T103" fmla="*/ 113 h 1417"/>
                <a:gd name="T104" fmla="*/ 114 w 1134"/>
                <a:gd name="T105" fmla="*/ 170 h 1417"/>
                <a:gd name="T106" fmla="*/ 0 w 1134"/>
                <a:gd name="T107" fmla="*/ 170 h 1417"/>
                <a:gd name="T108" fmla="*/ 0 w 1134"/>
                <a:gd name="T109" fmla="*/ 340 h 1417"/>
                <a:gd name="T110" fmla="*/ 57 w 1134"/>
                <a:gd name="T111" fmla="*/ 340 h 1417"/>
                <a:gd name="T112" fmla="*/ 57 w 1134"/>
                <a:gd name="T113" fmla="*/ 623 h 1417"/>
                <a:gd name="T114" fmla="*/ 114 w 1134"/>
                <a:gd name="T115" fmla="*/ 623 h 1417"/>
                <a:gd name="T116" fmla="*/ 114 w 1134"/>
                <a:gd name="T117" fmla="*/ 119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417">
                  <a:moveTo>
                    <a:pt x="114" y="1190"/>
                  </a:moveTo>
                  <a:lnTo>
                    <a:pt x="340" y="119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681" y="1134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851" y="1417"/>
                  </a:lnTo>
                  <a:lnTo>
                    <a:pt x="851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078" y="1247"/>
                  </a:lnTo>
                  <a:lnTo>
                    <a:pt x="1078" y="1304"/>
                  </a:lnTo>
                  <a:lnTo>
                    <a:pt x="1134" y="1304"/>
                  </a:lnTo>
                  <a:lnTo>
                    <a:pt x="1134" y="1190"/>
                  </a:lnTo>
                  <a:lnTo>
                    <a:pt x="1078" y="1190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119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305"/>
            <p:cNvSpPr>
              <a:spLocks/>
            </p:cNvSpPr>
            <p:nvPr/>
          </p:nvSpPr>
          <p:spPr bwMode="auto">
            <a:xfrm>
              <a:off x="2911" y="403"/>
              <a:ext cx="1077" cy="1474"/>
            </a:xfrm>
            <a:custGeom>
              <a:avLst/>
              <a:gdLst>
                <a:gd name="T0" fmla="*/ 170 w 1077"/>
                <a:gd name="T1" fmla="*/ 1304 h 1474"/>
                <a:gd name="T2" fmla="*/ 170 w 1077"/>
                <a:gd name="T3" fmla="*/ 1191 h 1474"/>
                <a:gd name="T4" fmla="*/ 113 w 1077"/>
                <a:gd name="T5" fmla="*/ 1191 h 1474"/>
                <a:gd name="T6" fmla="*/ 113 w 1077"/>
                <a:gd name="T7" fmla="*/ 1077 h 1474"/>
                <a:gd name="T8" fmla="*/ 56 w 1077"/>
                <a:gd name="T9" fmla="*/ 1077 h 1474"/>
                <a:gd name="T10" fmla="*/ 56 w 1077"/>
                <a:gd name="T11" fmla="*/ 227 h 1474"/>
                <a:gd name="T12" fmla="*/ 0 w 1077"/>
                <a:gd name="T13" fmla="*/ 227 h 1474"/>
                <a:gd name="T14" fmla="*/ 0 w 1077"/>
                <a:gd name="T15" fmla="*/ 0 h 1474"/>
                <a:gd name="T16" fmla="*/ 283 w 1077"/>
                <a:gd name="T17" fmla="*/ 0 h 1474"/>
                <a:gd name="T18" fmla="*/ 283 w 1077"/>
                <a:gd name="T19" fmla="*/ 57 h 1474"/>
                <a:gd name="T20" fmla="*/ 340 w 1077"/>
                <a:gd name="T21" fmla="*/ 57 h 1474"/>
                <a:gd name="T22" fmla="*/ 340 w 1077"/>
                <a:gd name="T23" fmla="*/ 227 h 1474"/>
                <a:gd name="T24" fmla="*/ 453 w 1077"/>
                <a:gd name="T25" fmla="*/ 227 h 1474"/>
                <a:gd name="T26" fmla="*/ 453 w 1077"/>
                <a:gd name="T27" fmla="*/ 284 h 1474"/>
                <a:gd name="T28" fmla="*/ 623 w 1077"/>
                <a:gd name="T29" fmla="*/ 284 h 1474"/>
                <a:gd name="T30" fmla="*/ 623 w 1077"/>
                <a:gd name="T31" fmla="*/ 567 h 1474"/>
                <a:gd name="T32" fmla="*/ 850 w 1077"/>
                <a:gd name="T33" fmla="*/ 567 h 1474"/>
                <a:gd name="T34" fmla="*/ 850 w 1077"/>
                <a:gd name="T35" fmla="*/ 681 h 1474"/>
                <a:gd name="T36" fmla="*/ 964 w 1077"/>
                <a:gd name="T37" fmla="*/ 681 h 1474"/>
                <a:gd name="T38" fmla="*/ 964 w 1077"/>
                <a:gd name="T39" fmla="*/ 737 h 1474"/>
                <a:gd name="T40" fmla="*/ 1020 w 1077"/>
                <a:gd name="T41" fmla="*/ 737 h 1474"/>
                <a:gd name="T42" fmla="*/ 1020 w 1077"/>
                <a:gd name="T43" fmla="*/ 794 h 1474"/>
                <a:gd name="T44" fmla="*/ 1077 w 1077"/>
                <a:gd name="T45" fmla="*/ 794 h 1474"/>
                <a:gd name="T46" fmla="*/ 1077 w 1077"/>
                <a:gd name="T47" fmla="*/ 1077 h 1474"/>
                <a:gd name="T48" fmla="*/ 1020 w 1077"/>
                <a:gd name="T49" fmla="*/ 1077 h 1474"/>
                <a:gd name="T50" fmla="*/ 964 w 1077"/>
                <a:gd name="T51" fmla="*/ 1077 h 1474"/>
                <a:gd name="T52" fmla="*/ 964 w 1077"/>
                <a:gd name="T53" fmla="*/ 1191 h 1474"/>
                <a:gd name="T54" fmla="*/ 793 w 1077"/>
                <a:gd name="T55" fmla="*/ 1191 h 1474"/>
                <a:gd name="T56" fmla="*/ 793 w 1077"/>
                <a:gd name="T57" fmla="*/ 1248 h 1474"/>
                <a:gd name="T58" fmla="*/ 850 w 1077"/>
                <a:gd name="T59" fmla="*/ 1248 h 1474"/>
                <a:gd name="T60" fmla="*/ 850 w 1077"/>
                <a:gd name="T61" fmla="*/ 1304 h 1474"/>
                <a:gd name="T62" fmla="*/ 907 w 1077"/>
                <a:gd name="T63" fmla="*/ 1304 h 1474"/>
                <a:gd name="T64" fmla="*/ 907 w 1077"/>
                <a:gd name="T65" fmla="*/ 1474 h 1474"/>
                <a:gd name="T66" fmla="*/ 623 w 1077"/>
                <a:gd name="T67" fmla="*/ 1474 h 1474"/>
                <a:gd name="T68" fmla="*/ 623 w 1077"/>
                <a:gd name="T69" fmla="*/ 1418 h 1474"/>
                <a:gd name="T70" fmla="*/ 510 w 1077"/>
                <a:gd name="T71" fmla="*/ 1418 h 1474"/>
                <a:gd name="T72" fmla="*/ 510 w 1077"/>
                <a:gd name="T73" fmla="*/ 1361 h 1474"/>
                <a:gd name="T74" fmla="*/ 453 w 1077"/>
                <a:gd name="T75" fmla="*/ 1361 h 1474"/>
                <a:gd name="T76" fmla="*/ 453 w 1077"/>
                <a:gd name="T77" fmla="*/ 1304 h 1474"/>
                <a:gd name="T78" fmla="*/ 397 w 1077"/>
                <a:gd name="T79" fmla="*/ 1304 h 1474"/>
                <a:gd name="T80" fmla="*/ 397 w 1077"/>
                <a:gd name="T81" fmla="*/ 1248 h 1474"/>
                <a:gd name="T82" fmla="*/ 340 w 1077"/>
                <a:gd name="T83" fmla="*/ 1248 h 1474"/>
                <a:gd name="T84" fmla="*/ 340 w 1077"/>
                <a:gd name="T85" fmla="*/ 1304 h 1474"/>
                <a:gd name="T86" fmla="*/ 170 w 1077"/>
                <a:gd name="T87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1474">
                  <a:moveTo>
                    <a:pt x="170" y="1304"/>
                  </a:moveTo>
                  <a:lnTo>
                    <a:pt x="170" y="1191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623" y="284"/>
                  </a:lnTo>
                  <a:lnTo>
                    <a:pt x="623" y="56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964" y="1077"/>
                  </a:lnTo>
                  <a:lnTo>
                    <a:pt x="964" y="1191"/>
                  </a:lnTo>
                  <a:lnTo>
                    <a:pt x="793" y="1191"/>
                  </a:lnTo>
                  <a:lnTo>
                    <a:pt x="793" y="1248"/>
                  </a:lnTo>
                  <a:lnTo>
                    <a:pt x="850" y="1248"/>
                  </a:lnTo>
                  <a:lnTo>
                    <a:pt x="850" y="1304"/>
                  </a:lnTo>
                  <a:lnTo>
                    <a:pt x="907" y="1304"/>
                  </a:lnTo>
                  <a:lnTo>
                    <a:pt x="907" y="1474"/>
                  </a:lnTo>
                  <a:lnTo>
                    <a:pt x="623" y="1474"/>
                  </a:lnTo>
                  <a:lnTo>
                    <a:pt x="62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17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306"/>
            <p:cNvSpPr>
              <a:spLocks/>
            </p:cNvSpPr>
            <p:nvPr/>
          </p:nvSpPr>
          <p:spPr bwMode="auto">
            <a:xfrm>
              <a:off x="4328" y="743"/>
              <a:ext cx="907" cy="1078"/>
            </a:xfrm>
            <a:custGeom>
              <a:avLst/>
              <a:gdLst>
                <a:gd name="T0" fmla="*/ 851 w 907"/>
                <a:gd name="T1" fmla="*/ 1078 h 1078"/>
                <a:gd name="T2" fmla="*/ 624 w 907"/>
                <a:gd name="T3" fmla="*/ 1078 h 1078"/>
                <a:gd name="T4" fmla="*/ 624 w 907"/>
                <a:gd name="T5" fmla="*/ 1021 h 1078"/>
                <a:gd name="T6" fmla="*/ 340 w 907"/>
                <a:gd name="T7" fmla="*/ 1021 h 1078"/>
                <a:gd name="T8" fmla="*/ 340 w 907"/>
                <a:gd name="T9" fmla="*/ 1078 h 1078"/>
                <a:gd name="T10" fmla="*/ 284 w 907"/>
                <a:gd name="T11" fmla="*/ 1078 h 1078"/>
                <a:gd name="T12" fmla="*/ 284 w 907"/>
                <a:gd name="T13" fmla="*/ 1021 h 1078"/>
                <a:gd name="T14" fmla="*/ 114 w 907"/>
                <a:gd name="T15" fmla="*/ 1021 h 1078"/>
                <a:gd name="T16" fmla="*/ 114 w 907"/>
                <a:gd name="T17" fmla="*/ 964 h 1078"/>
                <a:gd name="T18" fmla="*/ 57 w 907"/>
                <a:gd name="T19" fmla="*/ 964 h 1078"/>
                <a:gd name="T20" fmla="*/ 57 w 907"/>
                <a:gd name="T21" fmla="*/ 908 h 1078"/>
                <a:gd name="T22" fmla="*/ 114 w 907"/>
                <a:gd name="T23" fmla="*/ 908 h 1078"/>
                <a:gd name="T24" fmla="*/ 114 w 907"/>
                <a:gd name="T25" fmla="*/ 681 h 1078"/>
                <a:gd name="T26" fmla="*/ 0 w 907"/>
                <a:gd name="T27" fmla="*/ 681 h 1078"/>
                <a:gd name="T28" fmla="*/ 0 w 907"/>
                <a:gd name="T29" fmla="*/ 397 h 1078"/>
                <a:gd name="T30" fmla="*/ 57 w 907"/>
                <a:gd name="T31" fmla="*/ 397 h 1078"/>
                <a:gd name="T32" fmla="*/ 57 w 907"/>
                <a:gd name="T33" fmla="*/ 284 h 1078"/>
                <a:gd name="T34" fmla="*/ 114 w 907"/>
                <a:gd name="T35" fmla="*/ 284 h 1078"/>
                <a:gd name="T36" fmla="*/ 114 w 907"/>
                <a:gd name="T37" fmla="*/ 57 h 1078"/>
                <a:gd name="T38" fmla="*/ 227 w 907"/>
                <a:gd name="T39" fmla="*/ 57 h 1078"/>
                <a:gd name="T40" fmla="*/ 227 w 907"/>
                <a:gd name="T41" fmla="*/ 0 h 1078"/>
                <a:gd name="T42" fmla="*/ 284 w 907"/>
                <a:gd name="T43" fmla="*/ 0 h 1078"/>
                <a:gd name="T44" fmla="*/ 284 w 907"/>
                <a:gd name="T45" fmla="*/ 114 h 1078"/>
                <a:gd name="T46" fmla="*/ 340 w 907"/>
                <a:gd name="T47" fmla="*/ 114 h 1078"/>
                <a:gd name="T48" fmla="*/ 340 w 907"/>
                <a:gd name="T49" fmla="*/ 170 h 1078"/>
                <a:gd name="T50" fmla="*/ 454 w 907"/>
                <a:gd name="T51" fmla="*/ 170 h 1078"/>
                <a:gd name="T52" fmla="*/ 454 w 907"/>
                <a:gd name="T53" fmla="*/ 227 h 1078"/>
                <a:gd name="T54" fmla="*/ 510 w 907"/>
                <a:gd name="T55" fmla="*/ 227 h 1078"/>
                <a:gd name="T56" fmla="*/ 510 w 907"/>
                <a:gd name="T57" fmla="*/ 284 h 1078"/>
                <a:gd name="T58" fmla="*/ 510 w 907"/>
                <a:gd name="T59" fmla="*/ 341 h 1078"/>
                <a:gd name="T60" fmla="*/ 567 w 907"/>
                <a:gd name="T61" fmla="*/ 341 h 1078"/>
                <a:gd name="T62" fmla="*/ 567 w 907"/>
                <a:gd name="T63" fmla="*/ 397 h 1078"/>
                <a:gd name="T64" fmla="*/ 681 w 907"/>
                <a:gd name="T65" fmla="*/ 397 h 1078"/>
                <a:gd name="T66" fmla="*/ 681 w 907"/>
                <a:gd name="T67" fmla="*/ 454 h 1078"/>
                <a:gd name="T68" fmla="*/ 624 w 907"/>
                <a:gd name="T69" fmla="*/ 454 h 1078"/>
                <a:gd name="T70" fmla="*/ 624 w 907"/>
                <a:gd name="T71" fmla="*/ 567 h 1078"/>
                <a:gd name="T72" fmla="*/ 510 w 907"/>
                <a:gd name="T73" fmla="*/ 567 h 1078"/>
                <a:gd name="T74" fmla="*/ 510 w 907"/>
                <a:gd name="T75" fmla="*/ 624 h 1078"/>
                <a:gd name="T76" fmla="*/ 624 w 907"/>
                <a:gd name="T77" fmla="*/ 624 h 1078"/>
                <a:gd name="T78" fmla="*/ 624 w 907"/>
                <a:gd name="T79" fmla="*/ 681 h 1078"/>
                <a:gd name="T80" fmla="*/ 681 w 907"/>
                <a:gd name="T81" fmla="*/ 681 h 1078"/>
                <a:gd name="T82" fmla="*/ 681 w 907"/>
                <a:gd name="T83" fmla="*/ 737 h 1078"/>
                <a:gd name="T84" fmla="*/ 907 w 907"/>
                <a:gd name="T85" fmla="*/ 737 h 1078"/>
                <a:gd name="T86" fmla="*/ 907 w 907"/>
                <a:gd name="T87" fmla="*/ 964 h 1078"/>
                <a:gd name="T88" fmla="*/ 907 w 907"/>
                <a:gd name="T89" fmla="*/ 1021 h 1078"/>
                <a:gd name="T90" fmla="*/ 851 w 907"/>
                <a:gd name="T91" fmla="*/ 1021 h 1078"/>
                <a:gd name="T92" fmla="*/ 851 w 907"/>
                <a:gd name="T9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1078">
                  <a:moveTo>
                    <a:pt x="851" y="1078"/>
                  </a:moveTo>
                  <a:lnTo>
                    <a:pt x="624" y="1078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1" y="681"/>
                  </a:lnTo>
                  <a:lnTo>
                    <a:pt x="681" y="737"/>
                  </a:lnTo>
                  <a:lnTo>
                    <a:pt x="907" y="737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308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510 w 964"/>
                <a:gd name="T1" fmla="*/ 1418 h 1418"/>
                <a:gd name="T2" fmla="*/ 397 w 964"/>
                <a:gd name="T3" fmla="*/ 1418 h 1418"/>
                <a:gd name="T4" fmla="*/ 397 w 964"/>
                <a:gd name="T5" fmla="*/ 1361 h 1418"/>
                <a:gd name="T6" fmla="*/ 340 w 964"/>
                <a:gd name="T7" fmla="*/ 1361 h 1418"/>
                <a:gd name="T8" fmla="*/ 340 w 964"/>
                <a:gd name="T9" fmla="*/ 1304 h 1418"/>
                <a:gd name="T10" fmla="*/ 227 w 964"/>
                <a:gd name="T11" fmla="*/ 1304 h 1418"/>
                <a:gd name="T12" fmla="*/ 227 w 964"/>
                <a:gd name="T13" fmla="*/ 1248 h 1418"/>
                <a:gd name="T14" fmla="*/ 340 w 964"/>
                <a:gd name="T15" fmla="*/ 1248 h 1418"/>
                <a:gd name="T16" fmla="*/ 340 w 964"/>
                <a:gd name="T17" fmla="*/ 1191 h 1418"/>
                <a:gd name="T18" fmla="*/ 397 w 964"/>
                <a:gd name="T19" fmla="*/ 1191 h 1418"/>
                <a:gd name="T20" fmla="*/ 397 w 964"/>
                <a:gd name="T21" fmla="*/ 964 h 1418"/>
                <a:gd name="T22" fmla="*/ 340 w 964"/>
                <a:gd name="T23" fmla="*/ 964 h 1418"/>
                <a:gd name="T24" fmla="*/ 340 w 964"/>
                <a:gd name="T25" fmla="*/ 851 h 1418"/>
                <a:gd name="T26" fmla="*/ 283 w 964"/>
                <a:gd name="T27" fmla="*/ 851 h 1418"/>
                <a:gd name="T28" fmla="*/ 283 w 964"/>
                <a:gd name="T29" fmla="*/ 681 h 1418"/>
                <a:gd name="T30" fmla="*/ 340 w 964"/>
                <a:gd name="T31" fmla="*/ 681 h 1418"/>
                <a:gd name="T32" fmla="*/ 340 w 964"/>
                <a:gd name="T33" fmla="*/ 567 h 1418"/>
                <a:gd name="T34" fmla="*/ 113 w 964"/>
                <a:gd name="T35" fmla="*/ 567 h 1418"/>
                <a:gd name="T36" fmla="*/ 113 w 964"/>
                <a:gd name="T37" fmla="*/ 511 h 1418"/>
                <a:gd name="T38" fmla="*/ 56 w 964"/>
                <a:gd name="T39" fmla="*/ 511 h 1418"/>
                <a:gd name="T40" fmla="*/ 56 w 964"/>
                <a:gd name="T41" fmla="*/ 454 h 1418"/>
                <a:gd name="T42" fmla="*/ 0 w 964"/>
                <a:gd name="T43" fmla="*/ 454 h 1418"/>
                <a:gd name="T44" fmla="*/ 0 w 964"/>
                <a:gd name="T45" fmla="*/ 397 h 1418"/>
                <a:gd name="T46" fmla="*/ 56 w 964"/>
                <a:gd name="T47" fmla="*/ 397 h 1418"/>
                <a:gd name="T48" fmla="*/ 56 w 964"/>
                <a:gd name="T49" fmla="*/ 340 h 1418"/>
                <a:gd name="T50" fmla="*/ 113 w 964"/>
                <a:gd name="T51" fmla="*/ 340 h 1418"/>
                <a:gd name="T52" fmla="*/ 113 w 964"/>
                <a:gd name="T53" fmla="*/ 284 h 1418"/>
                <a:gd name="T54" fmla="*/ 170 w 964"/>
                <a:gd name="T55" fmla="*/ 284 h 1418"/>
                <a:gd name="T56" fmla="*/ 170 w 964"/>
                <a:gd name="T57" fmla="*/ 170 h 1418"/>
                <a:gd name="T58" fmla="*/ 113 w 964"/>
                <a:gd name="T59" fmla="*/ 170 h 1418"/>
                <a:gd name="T60" fmla="*/ 113 w 964"/>
                <a:gd name="T61" fmla="*/ 0 h 1418"/>
                <a:gd name="T62" fmla="*/ 227 w 964"/>
                <a:gd name="T63" fmla="*/ 0 h 1418"/>
                <a:gd name="T64" fmla="*/ 227 w 964"/>
                <a:gd name="T65" fmla="*/ 57 h 1418"/>
                <a:gd name="T66" fmla="*/ 397 w 964"/>
                <a:gd name="T67" fmla="*/ 57 h 1418"/>
                <a:gd name="T68" fmla="*/ 397 w 964"/>
                <a:gd name="T69" fmla="*/ 114 h 1418"/>
                <a:gd name="T70" fmla="*/ 453 w 964"/>
                <a:gd name="T71" fmla="*/ 114 h 1418"/>
                <a:gd name="T72" fmla="*/ 453 w 964"/>
                <a:gd name="T73" fmla="*/ 57 h 1418"/>
                <a:gd name="T74" fmla="*/ 737 w 964"/>
                <a:gd name="T75" fmla="*/ 57 h 1418"/>
                <a:gd name="T76" fmla="*/ 737 w 964"/>
                <a:gd name="T77" fmla="*/ 114 h 1418"/>
                <a:gd name="T78" fmla="*/ 964 w 964"/>
                <a:gd name="T79" fmla="*/ 114 h 1418"/>
                <a:gd name="T80" fmla="*/ 964 w 964"/>
                <a:gd name="T81" fmla="*/ 340 h 1418"/>
                <a:gd name="T82" fmla="*/ 907 w 964"/>
                <a:gd name="T83" fmla="*/ 340 h 1418"/>
                <a:gd name="T84" fmla="*/ 907 w 964"/>
                <a:gd name="T85" fmla="*/ 397 h 1418"/>
                <a:gd name="T86" fmla="*/ 850 w 964"/>
                <a:gd name="T87" fmla="*/ 397 h 1418"/>
                <a:gd name="T88" fmla="*/ 850 w 964"/>
                <a:gd name="T89" fmla="*/ 567 h 1418"/>
                <a:gd name="T90" fmla="*/ 794 w 964"/>
                <a:gd name="T91" fmla="*/ 567 h 1418"/>
                <a:gd name="T92" fmla="*/ 794 w 964"/>
                <a:gd name="T93" fmla="*/ 624 h 1418"/>
                <a:gd name="T94" fmla="*/ 794 w 964"/>
                <a:gd name="T95" fmla="*/ 681 h 1418"/>
                <a:gd name="T96" fmla="*/ 737 w 964"/>
                <a:gd name="T97" fmla="*/ 681 h 1418"/>
                <a:gd name="T98" fmla="*/ 737 w 964"/>
                <a:gd name="T99" fmla="*/ 794 h 1418"/>
                <a:gd name="T100" fmla="*/ 680 w 964"/>
                <a:gd name="T101" fmla="*/ 794 h 1418"/>
                <a:gd name="T102" fmla="*/ 680 w 964"/>
                <a:gd name="T103" fmla="*/ 851 h 1418"/>
                <a:gd name="T104" fmla="*/ 623 w 964"/>
                <a:gd name="T105" fmla="*/ 851 h 1418"/>
                <a:gd name="T106" fmla="*/ 623 w 964"/>
                <a:gd name="T107" fmla="*/ 1078 h 1418"/>
                <a:gd name="T108" fmla="*/ 567 w 964"/>
                <a:gd name="T109" fmla="*/ 1078 h 1418"/>
                <a:gd name="T110" fmla="*/ 567 w 964"/>
                <a:gd name="T111" fmla="*/ 1304 h 1418"/>
                <a:gd name="T112" fmla="*/ 510 w 964"/>
                <a:gd name="T113" fmla="*/ 1304 h 1418"/>
                <a:gd name="T114" fmla="*/ 510 w 964"/>
                <a:gd name="T115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1418">
                  <a:moveTo>
                    <a:pt x="510" y="1418"/>
                  </a:moveTo>
                  <a:lnTo>
                    <a:pt x="397" y="1418"/>
                  </a:lnTo>
                  <a:lnTo>
                    <a:pt x="397" y="1361"/>
                  </a:lnTo>
                  <a:lnTo>
                    <a:pt x="340" y="1361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964" y="11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623" y="851"/>
                  </a:lnTo>
                  <a:lnTo>
                    <a:pt x="623" y="1078"/>
                  </a:lnTo>
                  <a:lnTo>
                    <a:pt x="567" y="1078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41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310"/>
            <p:cNvSpPr>
              <a:spLocks/>
            </p:cNvSpPr>
            <p:nvPr/>
          </p:nvSpPr>
          <p:spPr bwMode="auto">
            <a:xfrm>
              <a:off x="4442" y="346"/>
              <a:ext cx="1190" cy="1134"/>
            </a:xfrm>
            <a:custGeom>
              <a:avLst/>
              <a:gdLst>
                <a:gd name="T0" fmla="*/ 850 w 1190"/>
                <a:gd name="T1" fmla="*/ 1134 h 1134"/>
                <a:gd name="T2" fmla="*/ 567 w 1190"/>
                <a:gd name="T3" fmla="*/ 1134 h 1134"/>
                <a:gd name="T4" fmla="*/ 567 w 1190"/>
                <a:gd name="T5" fmla="*/ 1078 h 1134"/>
                <a:gd name="T6" fmla="*/ 510 w 1190"/>
                <a:gd name="T7" fmla="*/ 1078 h 1134"/>
                <a:gd name="T8" fmla="*/ 510 w 1190"/>
                <a:gd name="T9" fmla="*/ 1021 h 1134"/>
                <a:gd name="T10" fmla="*/ 396 w 1190"/>
                <a:gd name="T11" fmla="*/ 1021 h 1134"/>
                <a:gd name="T12" fmla="*/ 396 w 1190"/>
                <a:gd name="T13" fmla="*/ 964 h 1134"/>
                <a:gd name="T14" fmla="*/ 510 w 1190"/>
                <a:gd name="T15" fmla="*/ 964 h 1134"/>
                <a:gd name="T16" fmla="*/ 510 w 1190"/>
                <a:gd name="T17" fmla="*/ 851 h 1134"/>
                <a:gd name="T18" fmla="*/ 567 w 1190"/>
                <a:gd name="T19" fmla="*/ 851 h 1134"/>
                <a:gd name="T20" fmla="*/ 567 w 1190"/>
                <a:gd name="T21" fmla="*/ 794 h 1134"/>
                <a:gd name="T22" fmla="*/ 453 w 1190"/>
                <a:gd name="T23" fmla="*/ 794 h 1134"/>
                <a:gd name="T24" fmla="*/ 453 w 1190"/>
                <a:gd name="T25" fmla="*/ 738 h 1134"/>
                <a:gd name="T26" fmla="*/ 396 w 1190"/>
                <a:gd name="T27" fmla="*/ 738 h 1134"/>
                <a:gd name="T28" fmla="*/ 396 w 1190"/>
                <a:gd name="T29" fmla="*/ 624 h 1134"/>
                <a:gd name="T30" fmla="*/ 340 w 1190"/>
                <a:gd name="T31" fmla="*/ 624 h 1134"/>
                <a:gd name="T32" fmla="*/ 340 w 1190"/>
                <a:gd name="T33" fmla="*/ 567 h 1134"/>
                <a:gd name="T34" fmla="*/ 226 w 1190"/>
                <a:gd name="T35" fmla="*/ 567 h 1134"/>
                <a:gd name="T36" fmla="*/ 226 w 1190"/>
                <a:gd name="T37" fmla="*/ 511 h 1134"/>
                <a:gd name="T38" fmla="*/ 170 w 1190"/>
                <a:gd name="T39" fmla="*/ 511 h 1134"/>
                <a:gd name="T40" fmla="*/ 170 w 1190"/>
                <a:gd name="T41" fmla="*/ 397 h 1134"/>
                <a:gd name="T42" fmla="*/ 113 w 1190"/>
                <a:gd name="T43" fmla="*/ 397 h 1134"/>
                <a:gd name="T44" fmla="*/ 113 w 1190"/>
                <a:gd name="T45" fmla="*/ 284 h 1134"/>
                <a:gd name="T46" fmla="*/ 56 w 1190"/>
                <a:gd name="T47" fmla="*/ 284 h 1134"/>
                <a:gd name="T48" fmla="*/ 56 w 1190"/>
                <a:gd name="T49" fmla="*/ 171 h 1134"/>
                <a:gd name="T50" fmla="*/ 0 w 1190"/>
                <a:gd name="T51" fmla="*/ 171 h 1134"/>
                <a:gd name="T52" fmla="*/ 0 w 1190"/>
                <a:gd name="T53" fmla="*/ 0 h 1134"/>
                <a:gd name="T54" fmla="*/ 170 w 1190"/>
                <a:gd name="T55" fmla="*/ 0 h 1134"/>
                <a:gd name="T56" fmla="*/ 170 w 1190"/>
                <a:gd name="T57" fmla="*/ 114 h 1134"/>
                <a:gd name="T58" fmla="*/ 226 w 1190"/>
                <a:gd name="T59" fmla="*/ 114 h 1134"/>
                <a:gd name="T60" fmla="*/ 226 w 1190"/>
                <a:gd name="T61" fmla="*/ 227 h 1134"/>
                <a:gd name="T62" fmla="*/ 510 w 1190"/>
                <a:gd name="T63" fmla="*/ 227 h 1134"/>
                <a:gd name="T64" fmla="*/ 510 w 1190"/>
                <a:gd name="T65" fmla="*/ 284 h 1134"/>
                <a:gd name="T66" fmla="*/ 623 w 1190"/>
                <a:gd name="T67" fmla="*/ 284 h 1134"/>
                <a:gd name="T68" fmla="*/ 623 w 1190"/>
                <a:gd name="T69" fmla="*/ 341 h 1134"/>
                <a:gd name="T70" fmla="*/ 680 w 1190"/>
                <a:gd name="T71" fmla="*/ 341 h 1134"/>
                <a:gd name="T72" fmla="*/ 680 w 1190"/>
                <a:gd name="T73" fmla="*/ 397 h 1134"/>
                <a:gd name="T74" fmla="*/ 907 w 1190"/>
                <a:gd name="T75" fmla="*/ 397 h 1134"/>
                <a:gd name="T76" fmla="*/ 907 w 1190"/>
                <a:gd name="T77" fmla="*/ 454 h 1134"/>
                <a:gd name="T78" fmla="*/ 1077 w 1190"/>
                <a:gd name="T79" fmla="*/ 454 h 1134"/>
                <a:gd name="T80" fmla="*/ 1077 w 1190"/>
                <a:gd name="T81" fmla="*/ 511 h 1134"/>
                <a:gd name="T82" fmla="*/ 1134 w 1190"/>
                <a:gd name="T83" fmla="*/ 511 h 1134"/>
                <a:gd name="T84" fmla="*/ 1134 w 1190"/>
                <a:gd name="T85" fmla="*/ 567 h 1134"/>
                <a:gd name="T86" fmla="*/ 1190 w 1190"/>
                <a:gd name="T87" fmla="*/ 567 h 1134"/>
                <a:gd name="T88" fmla="*/ 1190 w 1190"/>
                <a:gd name="T89" fmla="*/ 681 h 1134"/>
                <a:gd name="T90" fmla="*/ 1020 w 1190"/>
                <a:gd name="T91" fmla="*/ 681 h 1134"/>
                <a:gd name="T92" fmla="*/ 1020 w 1190"/>
                <a:gd name="T93" fmla="*/ 738 h 1134"/>
                <a:gd name="T94" fmla="*/ 963 w 1190"/>
                <a:gd name="T95" fmla="*/ 738 h 1134"/>
                <a:gd name="T96" fmla="*/ 963 w 1190"/>
                <a:gd name="T97" fmla="*/ 851 h 1134"/>
                <a:gd name="T98" fmla="*/ 907 w 1190"/>
                <a:gd name="T99" fmla="*/ 851 h 1134"/>
                <a:gd name="T100" fmla="*/ 907 w 1190"/>
                <a:gd name="T101" fmla="*/ 1021 h 1134"/>
                <a:gd name="T102" fmla="*/ 850 w 1190"/>
                <a:gd name="T103" fmla="*/ 1021 h 1134"/>
                <a:gd name="T104" fmla="*/ 850 w 1190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850" y="1134"/>
                  </a:move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396" y="1021"/>
                  </a:lnTo>
                  <a:lnTo>
                    <a:pt x="396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738"/>
                  </a:lnTo>
                  <a:lnTo>
                    <a:pt x="396" y="738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20" y="681"/>
                  </a:lnTo>
                  <a:lnTo>
                    <a:pt x="1020" y="738"/>
                  </a:lnTo>
                  <a:lnTo>
                    <a:pt x="963" y="73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0" name="Group 183"/>
          <p:cNvGrpSpPr>
            <a:grpSpLocks/>
          </p:cNvGrpSpPr>
          <p:nvPr/>
        </p:nvGrpSpPr>
        <p:grpSpPr bwMode="auto">
          <a:xfrm>
            <a:off x="4167957" y="6214964"/>
            <a:ext cx="4549608" cy="5941427"/>
            <a:chOff x="189" y="290"/>
            <a:chExt cx="5557" cy="7257"/>
          </a:xfrm>
        </p:grpSpPr>
        <p:sp>
          <p:nvSpPr>
            <p:cNvPr id="336" name="Freeform 133"/>
            <p:cNvSpPr>
              <a:spLocks/>
            </p:cNvSpPr>
            <p:nvPr/>
          </p:nvSpPr>
          <p:spPr bwMode="auto">
            <a:xfrm>
              <a:off x="3704" y="857"/>
              <a:ext cx="908" cy="2154"/>
            </a:xfrm>
            <a:custGeom>
              <a:avLst/>
              <a:gdLst>
                <a:gd name="T0" fmla="*/ 794 w 908"/>
                <a:gd name="T1" fmla="*/ 2154 h 2154"/>
                <a:gd name="T2" fmla="*/ 227 w 908"/>
                <a:gd name="T3" fmla="*/ 2154 h 2154"/>
                <a:gd name="T4" fmla="*/ 227 w 908"/>
                <a:gd name="T5" fmla="*/ 1928 h 2154"/>
                <a:gd name="T6" fmla="*/ 114 w 908"/>
                <a:gd name="T7" fmla="*/ 1928 h 2154"/>
                <a:gd name="T8" fmla="*/ 114 w 908"/>
                <a:gd name="T9" fmla="*/ 1474 h 2154"/>
                <a:gd name="T10" fmla="*/ 0 w 908"/>
                <a:gd name="T11" fmla="*/ 1474 h 2154"/>
                <a:gd name="T12" fmla="*/ 0 w 908"/>
                <a:gd name="T13" fmla="*/ 1247 h 2154"/>
                <a:gd name="T14" fmla="*/ 227 w 908"/>
                <a:gd name="T15" fmla="*/ 1247 h 2154"/>
                <a:gd name="T16" fmla="*/ 227 w 908"/>
                <a:gd name="T17" fmla="*/ 907 h 2154"/>
                <a:gd name="T18" fmla="*/ 114 w 908"/>
                <a:gd name="T19" fmla="*/ 907 h 2154"/>
                <a:gd name="T20" fmla="*/ 114 w 908"/>
                <a:gd name="T21" fmla="*/ 794 h 2154"/>
                <a:gd name="T22" fmla="*/ 0 w 908"/>
                <a:gd name="T23" fmla="*/ 794 h 2154"/>
                <a:gd name="T24" fmla="*/ 0 w 908"/>
                <a:gd name="T25" fmla="*/ 680 h 2154"/>
                <a:gd name="T26" fmla="*/ 227 w 908"/>
                <a:gd name="T27" fmla="*/ 680 h 2154"/>
                <a:gd name="T28" fmla="*/ 227 w 908"/>
                <a:gd name="T29" fmla="*/ 340 h 2154"/>
                <a:gd name="T30" fmla="*/ 341 w 908"/>
                <a:gd name="T31" fmla="*/ 340 h 2154"/>
                <a:gd name="T32" fmla="*/ 341 w 908"/>
                <a:gd name="T33" fmla="*/ 227 h 2154"/>
                <a:gd name="T34" fmla="*/ 454 w 908"/>
                <a:gd name="T35" fmla="*/ 227 h 2154"/>
                <a:gd name="T36" fmla="*/ 454 w 908"/>
                <a:gd name="T37" fmla="*/ 113 h 2154"/>
                <a:gd name="T38" fmla="*/ 567 w 908"/>
                <a:gd name="T39" fmla="*/ 113 h 2154"/>
                <a:gd name="T40" fmla="*/ 567 w 908"/>
                <a:gd name="T41" fmla="*/ 0 h 2154"/>
                <a:gd name="T42" fmla="*/ 681 w 908"/>
                <a:gd name="T43" fmla="*/ 0 h 2154"/>
                <a:gd name="T44" fmla="*/ 681 w 908"/>
                <a:gd name="T45" fmla="*/ 1134 h 2154"/>
                <a:gd name="T46" fmla="*/ 567 w 908"/>
                <a:gd name="T47" fmla="*/ 1134 h 2154"/>
                <a:gd name="T48" fmla="*/ 567 w 908"/>
                <a:gd name="T49" fmla="*/ 1361 h 2154"/>
                <a:gd name="T50" fmla="*/ 794 w 908"/>
                <a:gd name="T51" fmla="*/ 1361 h 2154"/>
                <a:gd name="T52" fmla="*/ 794 w 908"/>
                <a:gd name="T53" fmla="*/ 1814 h 2154"/>
                <a:gd name="T54" fmla="*/ 908 w 908"/>
                <a:gd name="T55" fmla="*/ 1814 h 2154"/>
                <a:gd name="T56" fmla="*/ 908 w 908"/>
                <a:gd name="T57" fmla="*/ 2041 h 2154"/>
                <a:gd name="T58" fmla="*/ 794 w 908"/>
                <a:gd name="T59" fmla="*/ 2041 h 2154"/>
                <a:gd name="T60" fmla="*/ 794 w 908"/>
                <a:gd name="T61" fmla="*/ 215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2154">
                  <a:moveTo>
                    <a:pt x="794" y="2154"/>
                  </a:moveTo>
                  <a:lnTo>
                    <a:pt x="227" y="2154"/>
                  </a:lnTo>
                  <a:lnTo>
                    <a:pt x="227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2041"/>
                  </a:lnTo>
                  <a:lnTo>
                    <a:pt x="794" y="2041"/>
                  </a:lnTo>
                  <a:lnTo>
                    <a:pt x="794" y="21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134"/>
            <p:cNvSpPr>
              <a:spLocks/>
            </p:cNvSpPr>
            <p:nvPr/>
          </p:nvSpPr>
          <p:spPr bwMode="auto">
            <a:xfrm>
              <a:off x="4271" y="1764"/>
              <a:ext cx="908" cy="1361"/>
            </a:xfrm>
            <a:custGeom>
              <a:avLst/>
              <a:gdLst>
                <a:gd name="T0" fmla="*/ 454 w 908"/>
                <a:gd name="T1" fmla="*/ 1361 h 1361"/>
                <a:gd name="T2" fmla="*/ 341 w 908"/>
                <a:gd name="T3" fmla="*/ 1361 h 1361"/>
                <a:gd name="T4" fmla="*/ 341 w 908"/>
                <a:gd name="T5" fmla="*/ 1247 h 1361"/>
                <a:gd name="T6" fmla="*/ 227 w 908"/>
                <a:gd name="T7" fmla="*/ 1247 h 1361"/>
                <a:gd name="T8" fmla="*/ 227 w 908"/>
                <a:gd name="T9" fmla="*/ 1134 h 1361"/>
                <a:gd name="T10" fmla="*/ 341 w 908"/>
                <a:gd name="T11" fmla="*/ 1134 h 1361"/>
                <a:gd name="T12" fmla="*/ 341 w 908"/>
                <a:gd name="T13" fmla="*/ 907 h 1361"/>
                <a:gd name="T14" fmla="*/ 227 w 908"/>
                <a:gd name="T15" fmla="*/ 907 h 1361"/>
                <a:gd name="T16" fmla="*/ 227 w 908"/>
                <a:gd name="T17" fmla="*/ 454 h 1361"/>
                <a:gd name="T18" fmla="*/ 0 w 908"/>
                <a:gd name="T19" fmla="*/ 454 h 1361"/>
                <a:gd name="T20" fmla="*/ 0 w 908"/>
                <a:gd name="T21" fmla="*/ 227 h 1361"/>
                <a:gd name="T22" fmla="*/ 114 w 908"/>
                <a:gd name="T23" fmla="*/ 227 h 1361"/>
                <a:gd name="T24" fmla="*/ 114 w 908"/>
                <a:gd name="T25" fmla="*/ 0 h 1361"/>
                <a:gd name="T26" fmla="*/ 794 w 908"/>
                <a:gd name="T27" fmla="*/ 0 h 1361"/>
                <a:gd name="T28" fmla="*/ 794 w 908"/>
                <a:gd name="T29" fmla="*/ 113 h 1361"/>
                <a:gd name="T30" fmla="*/ 908 w 908"/>
                <a:gd name="T31" fmla="*/ 113 h 1361"/>
                <a:gd name="T32" fmla="*/ 908 w 908"/>
                <a:gd name="T33" fmla="*/ 340 h 1361"/>
                <a:gd name="T34" fmla="*/ 794 w 908"/>
                <a:gd name="T35" fmla="*/ 340 h 1361"/>
                <a:gd name="T36" fmla="*/ 794 w 908"/>
                <a:gd name="T37" fmla="*/ 567 h 1361"/>
                <a:gd name="T38" fmla="*/ 681 w 908"/>
                <a:gd name="T39" fmla="*/ 567 h 1361"/>
                <a:gd name="T40" fmla="*/ 681 w 908"/>
                <a:gd name="T41" fmla="*/ 794 h 1361"/>
                <a:gd name="T42" fmla="*/ 567 w 908"/>
                <a:gd name="T43" fmla="*/ 794 h 1361"/>
                <a:gd name="T44" fmla="*/ 567 w 908"/>
                <a:gd name="T45" fmla="*/ 1021 h 1361"/>
                <a:gd name="T46" fmla="*/ 567 w 908"/>
                <a:gd name="T47" fmla="*/ 1134 h 1361"/>
                <a:gd name="T48" fmla="*/ 454 w 908"/>
                <a:gd name="T49" fmla="*/ 1134 h 1361"/>
                <a:gd name="T50" fmla="*/ 454 w 908"/>
                <a:gd name="T5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361">
                  <a:moveTo>
                    <a:pt x="454" y="1361"/>
                  </a:moveTo>
                  <a:lnTo>
                    <a:pt x="341" y="1361"/>
                  </a:lnTo>
                  <a:lnTo>
                    <a:pt x="341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135"/>
            <p:cNvSpPr>
              <a:spLocks/>
            </p:cNvSpPr>
            <p:nvPr/>
          </p:nvSpPr>
          <p:spPr bwMode="auto">
            <a:xfrm>
              <a:off x="4385" y="743"/>
              <a:ext cx="907" cy="1134"/>
            </a:xfrm>
            <a:custGeom>
              <a:avLst/>
              <a:gdLst>
                <a:gd name="T0" fmla="*/ 794 w 907"/>
                <a:gd name="T1" fmla="*/ 1134 h 1134"/>
                <a:gd name="T2" fmla="*/ 794 w 907"/>
                <a:gd name="T3" fmla="*/ 1021 h 1134"/>
                <a:gd name="T4" fmla="*/ 907 w 907"/>
                <a:gd name="T5" fmla="*/ 1021 h 1134"/>
                <a:gd name="T6" fmla="*/ 907 w 907"/>
                <a:gd name="T7" fmla="*/ 681 h 1134"/>
                <a:gd name="T8" fmla="*/ 453 w 907"/>
                <a:gd name="T9" fmla="*/ 681 h 1134"/>
                <a:gd name="T10" fmla="*/ 453 w 907"/>
                <a:gd name="T11" fmla="*/ 567 h 1134"/>
                <a:gd name="T12" fmla="*/ 567 w 907"/>
                <a:gd name="T13" fmla="*/ 567 h 1134"/>
                <a:gd name="T14" fmla="*/ 567 w 907"/>
                <a:gd name="T15" fmla="*/ 341 h 1134"/>
                <a:gd name="T16" fmla="*/ 453 w 907"/>
                <a:gd name="T17" fmla="*/ 341 h 1134"/>
                <a:gd name="T18" fmla="*/ 453 w 907"/>
                <a:gd name="T19" fmla="*/ 227 h 1134"/>
                <a:gd name="T20" fmla="*/ 340 w 907"/>
                <a:gd name="T21" fmla="*/ 227 h 1134"/>
                <a:gd name="T22" fmla="*/ 340 w 907"/>
                <a:gd name="T23" fmla="*/ 114 h 1134"/>
                <a:gd name="T24" fmla="*/ 227 w 907"/>
                <a:gd name="T25" fmla="*/ 114 h 1134"/>
                <a:gd name="T26" fmla="*/ 227 w 907"/>
                <a:gd name="T27" fmla="*/ 0 h 1134"/>
                <a:gd name="T28" fmla="*/ 113 w 907"/>
                <a:gd name="T29" fmla="*/ 0 h 1134"/>
                <a:gd name="T30" fmla="*/ 113 w 907"/>
                <a:gd name="T31" fmla="*/ 114 h 1134"/>
                <a:gd name="T32" fmla="*/ 0 w 907"/>
                <a:gd name="T33" fmla="*/ 114 h 1134"/>
                <a:gd name="T34" fmla="*/ 0 w 907"/>
                <a:gd name="T35" fmla="*/ 1021 h 1134"/>
                <a:gd name="T36" fmla="*/ 680 w 907"/>
                <a:gd name="T37" fmla="*/ 1021 h 1134"/>
                <a:gd name="T38" fmla="*/ 680 w 907"/>
                <a:gd name="T39" fmla="*/ 1134 h 1134"/>
                <a:gd name="T40" fmla="*/ 794 w 907"/>
                <a:gd name="T4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134">
                  <a:moveTo>
                    <a:pt x="794" y="1134"/>
                  </a:moveTo>
                  <a:lnTo>
                    <a:pt x="794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79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136"/>
            <p:cNvSpPr>
              <a:spLocks/>
            </p:cNvSpPr>
            <p:nvPr/>
          </p:nvSpPr>
          <p:spPr bwMode="auto">
            <a:xfrm>
              <a:off x="4498" y="290"/>
              <a:ext cx="1134" cy="1134"/>
            </a:xfrm>
            <a:custGeom>
              <a:avLst/>
              <a:gdLst>
                <a:gd name="T0" fmla="*/ 794 w 1134"/>
                <a:gd name="T1" fmla="*/ 1134 h 1134"/>
                <a:gd name="T2" fmla="*/ 340 w 1134"/>
                <a:gd name="T3" fmla="*/ 1134 h 1134"/>
                <a:gd name="T4" fmla="*/ 340 w 1134"/>
                <a:gd name="T5" fmla="*/ 1020 h 1134"/>
                <a:gd name="T6" fmla="*/ 454 w 1134"/>
                <a:gd name="T7" fmla="*/ 1020 h 1134"/>
                <a:gd name="T8" fmla="*/ 454 w 1134"/>
                <a:gd name="T9" fmla="*/ 794 h 1134"/>
                <a:gd name="T10" fmla="*/ 340 w 1134"/>
                <a:gd name="T11" fmla="*/ 794 h 1134"/>
                <a:gd name="T12" fmla="*/ 340 w 1134"/>
                <a:gd name="T13" fmla="*/ 680 h 1134"/>
                <a:gd name="T14" fmla="*/ 227 w 1134"/>
                <a:gd name="T15" fmla="*/ 680 h 1134"/>
                <a:gd name="T16" fmla="*/ 227 w 1134"/>
                <a:gd name="T17" fmla="*/ 567 h 1134"/>
                <a:gd name="T18" fmla="*/ 114 w 1134"/>
                <a:gd name="T19" fmla="*/ 567 h 1134"/>
                <a:gd name="T20" fmla="*/ 114 w 1134"/>
                <a:gd name="T21" fmla="*/ 453 h 1134"/>
                <a:gd name="T22" fmla="*/ 0 w 1134"/>
                <a:gd name="T23" fmla="*/ 453 h 1134"/>
                <a:gd name="T24" fmla="*/ 0 w 1134"/>
                <a:gd name="T25" fmla="*/ 0 h 1134"/>
                <a:gd name="T26" fmla="*/ 114 w 1134"/>
                <a:gd name="T27" fmla="*/ 0 h 1134"/>
                <a:gd name="T28" fmla="*/ 114 w 1134"/>
                <a:gd name="T29" fmla="*/ 227 h 1134"/>
                <a:gd name="T30" fmla="*/ 227 w 1134"/>
                <a:gd name="T31" fmla="*/ 227 h 1134"/>
                <a:gd name="T32" fmla="*/ 227 w 1134"/>
                <a:gd name="T33" fmla="*/ 340 h 1134"/>
                <a:gd name="T34" fmla="*/ 567 w 1134"/>
                <a:gd name="T35" fmla="*/ 340 h 1134"/>
                <a:gd name="T36" fmla="*/ 567 w 1134"/>
                <a:gd name="T37" fmla="*/ 453 h 1134"/>
                <a:gd name="T38" fmla="*/ 907 w 1134"/>
                <a:gd name="T39" fmla="*/ 453 h 1134"/>
                <a:gd name="T40" fmla="*/ 907 w 1134"/>
                <a:gd name="T41" fmla="*/ 567 h 1134"/>
                <a:gd name="T42" fmla="*/ 1134 w 1134"/>
                <a:gd name="T43" fmla="*/ 567 h 1134"/>
                <a:gd name="T44" fmla="*/ 1134 w 1134"/>
                <a:gd name="T45" fmla="*/ 794 h 1134"/>
                <a:gd name="T46" fmla="*/ 907 w 1134"/>
                <a:gd name="T47" fmla="*/ 794 h 1134"/>
                <a:gd name="T48" fmla="*/ 907 w 1134"/>
                <a:gd name="T49" fmla="*/ 907 h 1134"/>
                <a:gd name="T50" fmla="*/ 907 w 1134"/>
                <a:gd name="T51" fmla="*/ 1020 h 1134"/>
                <a:gd name="T52" fmla="*/ 681 w 1134"/>
                <a:gd name="T53" fmla="*/ 1020 h 1134"/>
                <a:gd name="T54" fmla="*/ 794 w 1134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34" h="1134">
                  <a:moveTo>
                    <a:pt x="794" y="1134"/>
                  </a:moveTo>
                  <a:lnTo>
                    <a:pt x="340" y="1134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681" y="1020"/>
                  </a:lnTo>
                  <a:lnTo>
                    <a:pt x="79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137"/>
            <p:cNvSpPr>
              <a:spLocks/>
            </p:cNvSpPr>
            <p:nvPr/>
          </p:nvSpPr>
          <p:spPr bwMode="auto">
            <a:xfrm>
              <a:off x="2911" y="403"/>
              <a:ext cx="1020" cy="1474"/>
            </a:xfrm>
            <a:custGeom>
              <a:avLst/>
              <a:gdLst>
                <a:gd name="T0" fmla="*/ 907 w 1020"/>
                <a:gd name="T1" fmla="*/ 1248 h 1474"/>
                <a:gd name="T2" fmla="*/ 907 w 1020"/>
                <a:gd name="T3" fmla="*/ 1474 h 1474"/>
                <a:gd name="T4" fmla="*/ 567 w 1020"/>
                <a:gd name="T5" fmla="*/ 1474 h 1474"/>
                <a:gd name="T6" fmla="*/ 567 w 1020"/>
                <a:gd name="T7" fmla="*/ 1361 h 1474"/>
                <a:gd name="T8" fmla="*/ 453 w 1020"/>
                <a:gd name="T9" fmla="*/ 1361 h 1474"/>
                <a:gd name="T10" fmla="*/ 453 w 1020"/>
                <a:gd name="T11" fmla="*/ 1248 h 1474"/>
                <a:gd name="T12" fmla="*/ 340 w 1020"/>
                <a:gd name="T13" fmla="*/ 1248 h 1474"/>
                <a:gd name="T14" fmla="*/ 340 w 1020"/>
                <a:gd name="T15" fmla="*/ 1361 h 1474"/>
                <a:gd name="T16" fmla="*/ 226 w 1020"/>
                <a:gd name="T17" fmla="*/ 1361 h 1474"/>
                <a:gd name="T18" fmla="*/ 226 w 1020"/>
                <a:gd name="T19" fmla="*/ 1134 h 1474"/>
                <a:gd name="T20" fmla="*/ 0 w 1020"/>
                <a:gd name="T21" fmla="*/ 1134 h 1474"/>
                <a:gd name="T22" fmla="*/ 0 w 1020"/>
                <a:gd name="T23" fmla="*/ 907 h 1474"/>
                <a:gd name="T24" fmla="*/ 113 w 1020"/>
                <a:gd name="T25" fmla="*/ 907 h 1474"/>
                <a:gd name="T26" fmla="*/ 113 w 1020"/>
                <a:gd name="T27" fmla="*/ 567 h 1474"/>
                <a:gd name="T28" fmla="*/ 0 w 1020"/>
                <a:gd name="T29" fmla="*/ 567 h 1474"/>
                <a:gd name="T30" fmla="*/ 0 w 1020"/>
                <a:gd name="T31" fmla="*/ 0 h 1474"/>
                <a:gd name="T32" fmla="*/ 340 w 1020"/>
                <a:gd name="T33" fmla="*/ 0 h 1474"/>
                <a:gd name="T34" fmla="*/ 340 w 1020"/>
                <a:gd name="T35" fmla="*/ 227 h 1474"/>
                <a:gd name="T36" fmla="*/ 567 w 1020"/>
                <a:gd name="T37" fmla="*/ 227 h 1474"/>
                <a:gd name="T38" fmla="*/ 567 w 1020"/>
                <a:gd name="T39" fmla="*/ 567 h 1474"/>
                <a:gd name="T40" fmla="*/ 793 w 1020"/>
                <a:gd name="T41" fmla="*/ 567 h 1474"/>
                <a:gd name="T42" fmla="*/ 793 w 1020"/>
                <a:gd name="T43" fmla="*/ 681 h 1474"/>
                <a:gd name="T44" fmla="*/ 1020 w 1020"/>
                <a:gd name="T45" fmla="*/ 681 h 1474"/>
                <a:gd name="T46" fmla="*/ 1020 w 1020"/>
                <a:gd name="T47" fmla="*/ 1134 h 1474"/>
                <a:gd name="T48" fmla="*/ 793 w 1020"/>
                <a:gd name="T49" fmla="*/ 1134 h 1474"/>
                <a:gd name="T50" fmla="*/ 793 w 1020"/>
                <a:gd name="T51" fmla="*/ 1248 h 1474"/>
                <a:gd name="T52" fmla="*/ 907 w 1020"/>
                <a:gd name="T53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474">
                  <a:moveTo>
                    <a:pt x="907" y="1248"/>
                  </a:moveTo>
                  <a:lnTo>
                    <a:pt x="907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1134"/>
                  </a:lnTo>
                  <a:lnTo>
                    <a:pt x="793" y="1134"/>
                  </a:lnTo>
                  <a:lnTo>
                    <a:pt x="793" y="1248"/>
                  </a:lnTo>
                  <a:lnTo>
                    <a:pt x="907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138"/>
            <p:cNvSpPr>
              <a:spLocks/>
            </p:cNvSpPr>
            <p:nvPr/>
          </p:nvSpPr>
          <p:spPr bwMode="auto">
            <a:xfrm>
              <a:off x="2797" y="1651"/>
              <a:ext cx="1134" cy="1360"/>
            </a:xfrm>
            <a:custGeom>
              <a:avLst/>
              <a:gdLst>
                <a:gd name="T0" fmla="*/ 0 w 1134"/>
                <a:gd name="T1" fmla="*/ 113 h 1360"/>
                <a:gd name="T2" fmla="*/ 454 w 1134"/>
                <a:gd name="T3" fmla="*/ 113 h 1360"/>
                <a:gd name="T4" fmla="*/ 454 w 1134"/>
                <a:gd name="T5" fmla="*/ 0 h 1360"/>
                <a:gd name="T6" fmla="*/ 567 w 1134"/>
                <a:gd name="T7" fmla="*/ 0 h 1360"/>
                <a:gd name="T8" fmla="*/ 567 w 1134"/>
                <a:gd name="T9" fmla="*/ 113 h 1360"/>
                <a:gd name="T10" fmla="*/ 681 w 1134"/>
                <a:gd name="T11" fmla="*/ 113 h 1360"/>
                <a:gd name="T12" fmla="*/ 681 w 1134"/>
                <a:gd name="T13" fmla="*/ 226 h 1360"/>
                <a:gd name="T14" fmla="*/ 1021 w 1134"/>
                <a:gd name="T15" fmla="*/ 226 h 1360"/>
                <a:gd name="T16" fmla="*/ 1021 w 1134"/>
                <a:gd name="T17" fmla="*/ 113 h 1360"/>
                <a:gd name="T18" fmla="*/ 1134 w 1134"/>
                <a:gd name="T19" fmla="*/ 113 h 1360"/>
                <a:gd name="T20" fmla="*/ 1134 w 1134"/>
                <a:gd name="T21" fmla="*/ 453 h 1360"/>
                <a:gd name="T22" fmla="*/ 907 w 1134"/>
                <a:gd name="T23" fmla="*/ 453 h 1360"/>
                <a:gd name="T24" fmla="*/ 907 w 1134"/>
                <a:gd name="T25" fmla="*/ 680 h 1360"/>
                <a:gd name="T26" fmla="*/ 1021 w 1134"/>
                <a:gd name="T27" fmla="*/ 680 h 1360"/>
                <a:gd name="T28" fmla="*/ 1021 w 1134"/>
                <a:gd name="T29" fmla="*/ 1134 h 1360"/>
                <a:gd name="T30" fmla="*/ 1134 w 1134"/>
                <a:gd name="T31" fmla="*/ 1134 h 1360"/>
                <a:gd name="T32" fmla="*/ 1134 w 1134"/>
                <a:gd name="T33" fmla="*/ 1247 h 1360"/>
                <a:gd name="T34" fmla="*/ 907 w 1134"/>
                <a:gd name="T35" fmla="*/ 1247 h 1360"/>
                <a:gd name="T36" fmla="*/ 907 w 1134"/>
                <a:gd name="T37" fmla="*/ 1360 h 1360"/>
                <a:gd name="T38" fmla="*/ 794 w 1134"/>
                <a:gd name="T39" fmla="*/ 1360 h 1360"/>
                <a:gd name="T40" fmla="*/ 794 w 1134"/>
                <a:gd name="T41" fmla="*/ 1247 h 1360"/>
                <a:gd name="T42" fmla="*/ 681 w 1134"/>
                <a:gd name="T43" fmla="*/ 1247 h 1360"/>
                <a:gd name="T44" fmla="*/ 681 w 1134"/>
                <a:gd name="T45" fmla="*/ 1134 h 1360"/>
                <a:gd name="T46" fmla="*/ 567 w 1134"/>
                <a:gd name="T47" fmla="*/ 1134 h 1360"/>
                <a:gd name="T48" fmla="*/ 567 w 1134"/>
                <a:gd name="T49" fmla="*/ 1020 h 1360"/>
                <a:gd name="T50" fmla="*/ 454 w 1134"/>
                <a:gd name="T51" fmla="*/ 1020 h 1360"/>
                <a:gd name="T52" fmla="*/ 454 w 1134"/>
                <a:gd name="T53" fmla="*/ 1134 h 1360"/>
                <a:gd name="T54" fmla="*/ 340 w 1134"/>
                <a:gd name="T55" fmla="*/ 1134 h 1360"/>
                <a:gd name="T56" fmla="*/ 340 w 1134"/>
                <a:gd name="T57" fmla="*/ 1247 h 1360"/>
                <a:gd name="T58" fmla="*/ 114 w 1134"/>
                <a:gd name="T59" fmla="*/ 1247 h 1360"/>
                <a:gd name="T60" fmla="*/ 114 w 1134"/>
                <a:gd name="T61" fmla="*/ 453 h 1360"/>
                <a:gd name="T62" fmla="*/ 0 w 1134"/>
                <a:gd name="T63" fmla="*/ 453 h 1360"/>
                <a:gd name="T64" fmla="*/ 0 w 1134"/>
                <a:gd name="T6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360">
                  <a:moveTo>
                    <a:pt x="0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4" y="124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140"/>
            <p:cNvSpPr>
              <a:spLocks/>
            </p:cNvSpPr>
            <p:nvPr/>
          </p:nvSpPr>
          <p:spPr bwMode="auto">
            <a:xfrm>
              <a:off x="4385" y="3011"/>
              <a:ext cx="340" cy="454"/>
            </a:xfrm>
            <a:custGeom>
              <a:avLst/>
              <a:gdLst>
                <a:gd name="T0" fmla="*/ 340 w 340"/>
                <a:gd name="T1" fmla="*/ 454 h 454"/>
                <a:gd name="T2" fmla="*/ 113 w 340"/>
                <a:gd name="T3" fmla="*/ 454 h 454"/>
                <a:gd name="T4" fmla="*/ 113 w 340"/>
                <a:gd name="T5" fmla="*/ 341 h 454"/>
                <a:gd name="T6" fmla="*/ 0 w 340"/>
                <a:gd name="T7" fmla="*/ 341 h 454"/>
                <a:gd name="T8" fmla="*/ 0 w 340"/>
                <a:gd name="T9" fmla="*/ 0 h 454"/>
                <a:gd name="T10" fmla="*/ 227 w 340"/>
                <a:gd name="T11" fmla="*/ 0 h 454"/>
                <a:gd name="T12" fmla="*/ 227 w 340"/>
                <a:gd name="T13" fmla="*/ 114 h 454"/>
                <a:gd name="T14" fmla="*/ 340 w 340"/>
                <a:gd name="T15" fmla="*/ 114 h 454"/>
                <a:gd name="T16" fmla="*/ 340 w 340"/>
                <a:gd name="T17" fmla="*/ 341 h 454"/>
                <a:gd name="T18" fmla="*/ 340 w 340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141"/>
            <p:cNvSpPr>
              <a:spLocks/>
            </p:cNvSpPr>
            <p:nvPr/>
          </p:nvSpPr>
          <p:spPr bwMode="auto">
            <a:xfrm>
              <a:off x="3591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227 h 680"/>
                <a:gd name="T4" fmla="*/ 113 w 794"/>
                <a:gd name="T5" fmla="*/ 227 h 680"/>
                <a:gd name="T6" fmla="*/ 113 w 794"/>
                <a:gd name="T7" fmla="*/ 454 h 680"/>
                <a:gd name="T8" fmla="*/ 340 w 794"/>
                <a:gd name="T9" fmla="*/ 454 h 680"/>
                <a:gd name="T10" fmla="*/ 340 w 794"/>
                <a:gd name="T11" fmla="*/ 680 h 680"/>
                <a:gd name="T12" fmla="*/ 454 w 794"/>
                <a:gd name="T13" fmla="*/ 680 h 680"/>
                <a:gd name="T14" fmla="*/ 454 w 794"/>
                <a:gd name="T15" fmla="*/ 567 h 680"/>
                <a:gd name="T16" fmla="*/ 567 w 794"/>
                <a:gd name="T17" fmla="*/ 567 h 680"/>
                <a:gd name="T18" fmla="*/ 567 w 794"/>
                <a:gd name="T19" fmla="*/ 454 h 680"/>
                <a:gd name="T20" fmla="*/ 680 w 794"/>
                <a:gd name="T21" fmla="*/ 454 h 680"/>
                <a:gd name="T22" fmla="*/ 680 w 794"/>
                <a:gd name="T23" fmla="*/ 340 h 680"/>
                <a:gd name="T24" fmla="*/ 794 w 794"/>
                <a:gd name="T25" fmla="*/ 340 h 680"/>
                <a:gd name="T26" fmla="*/ 794 w 794"/>
                <a:gd name="T27" fmla="*/ 113 h 680"/>
                <a:gd name="T28" fmla="*/ 340 w 794"/>
                <a:gd name="T29" fmla="*/ 113 h 680"/>
                <a:gd name="T30" fmla="*/ 340 w 794"/>
                <a:gd name="T31" fmla="*/ 0 h 680"/>
                <a:gd name="T32" fmla="*/ 113 w 794"/>
                <a:gd name="T33" fmla="*/ 0 h 680"/>
                <a:gd name="T34" fmla="*/ 113 w 794"/>
                <a:gd name="T35" fmla="*/ 113 h 680"/>
                <a:gd name="T36" fmla="*/ 0 w 794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142"/>
            <p:cNvSpPr>
              <a:spLocks/>
            </p:cNvSpPr>
            <p:nvPr/>
          </p:nvSpPr>
          <p:spPr bwMode="auto">
            <a:xfrm>
              <a:off x="2684" y="2671"/>
              <a:ext cx="1020" cy="681"/>
            </a:xfrm>
            <a:custGeom>
              <a:avLst/>
              <a:gdLst>
                <a:gd name="T0" fmla="*/ 1020 w 1020"/>
                <a:gd name="T1" fmla="*/ 567 h 681"/>
                <a:gd name="T2" fmla="*/ 907 w 1020"/>
                <a:gd name="T3" fmla="*/ 567 h 681"/>
                <a:gd name="T4" fmla="*/ 907 w 1020"/>
                <a:gd name="T5" fmla="*/ 681 h 681"/>
                <a:gd name="T6" fmla="*/ 0 w 1020"/>
                <a:gd name="T7" fmla="*/ 681 h 681"/>
                <a:gd name="T8" fmla="*/ 0 w 1020"/>
                <a:gd name="T9" fmla="*/ 454 h 681"/>
                <a:gd name="T10" fmla="*/ 113 w 1020"/>
                <a:gd name="T11" fmla="*/ 454 h 681"/>
                <a:gd name="T12" fmla="*/ 113 w 1020"/>
                <a:gd name="T13" fmla="*/ 340 h 681"/>
                <a:gd name="T14" fmla="*/ 227 w 1020"/>
                <a:gd name="T15" fmla="*/ 340 h 681"/>
                <a:gd name="T16" fmla="*/ 227 w 1020"/>
                <a:gd name="T17" fmla="*/ 227 h 681"/>
                <a:gd name="T18" fmla="*/ 453 w 1020"/>
                <a:gd name="T19" fmla="*/ 227 h 681"/>
                <a:gd name="T20" fmla="*/ 453 w 1020"/>
                <a:gd name="T21" fmla="*/ 114 h 681"/>
                <a:gd name="T22" fmla="*/ 567 w 1020"/>
                <a:gd name="T23" fmla="*/ 114 h 681"/>
                <a:gd name="T24" fmla="*/ 567 w 1020"/>
                <a:gd name="T25" fmla="*/ 0 h 681"/>
                <a:gd name="T26" fmla="*/ 680 w 1020"/>
                <a:gd name="T27" fmla="*/ 0 h 681"/>
                <a:gd name="T28" fmla="*/ 680 w 1020"/>
                <a:gd name="T29" fmla="*/ 114 h 681"/>
                <a:gd name="T30" fmla="*/ 794 w 1020"/>
                <a:gd name="T31" fmla="*/ 114 h 681"/>
                <a:gd name="T32" fmla="*/ 794 w 1020"/>
                <a:gd name="T33" fmla="*/ 227 h 681"/>
                <a:gd name="T34" fmla="*/ 907 w 1020"/>
                <a:gd name="T35" fmla="*/ 227 h 681"/>
                <a:gd name="T36" fmla="*/ 907 w 1020"/>
                <a:gd name="T37" fmla="*/ 454 h 681"/>
                <a:gd name="T38" fmla="*/ 1020 w 1020"/>
                <a:gd name="T39" fmla="*/ 454 h 681"/>
                <a:gd name="T40" fmla="*/ 1020 w 1020"/>
                <a:gd name="T41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681">
                  <a:moveTo>
                    <a:pt x="1020" y="567"/>
                  </a:moveTo>
                  <a:lnTo>
                    <a:pt x="907" y="567"/>
                  </a:lnTo>
                  <a:lnTo>
                    <a:pt x="90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143"/>
            <p:cNvSpPr>
              <a:spLocks/>
            </p:cNvSpPr>
            <p:nvPr/>
          </p:nvSpPr>
          <p:spPr bwMode="auto">
            <a:xfrm>
              <a:off x="4045" y="3238"/>
              <a:ext cx="680" cy="681"/>
            </a:xfrm>
            <a:custGeom>
              <a:avLst/>
              <a:gdLst>
                <a:gd name="T0" fmla="*/ 0 w 680"/>
                <a:gd name="T1" fmla="*/ 227 h 681"/>
                <a:gd name="T2" fmla="*/ 0 w 680"/>
                <a:gd name="T3" fmla="*/ 454 h 681"/>
                <a:gd name="T4" fmla="*/ 113 w 680"/>
                <a:gd name="T5" fmla="*/ 454 h 681"/>
                <a:gd name="T6" fmla="*/ 113 w 680"/>
                <a:gd name="T7" fmla="*/ 567 h 681"/>
                <a:gd name="T8" fmla="*/ 340 w 680"/>
                <a:gd name="T9" fmla="*/ 567 h 681"/>
                <a:gd name="T10" fmla="*/ 340 w 680"/>
                <a:gd name="T11" fmla="*/ 681 h 681"/>
                <a:gd name="T12" fmla="*/ 453 w 680"/>
                <a:gd name="T13" fmla="*/ 681 h 681"/>
                <a:gd name="T14" fmla="*/ 680 w 680"/>
                <a:gd name="T15" fmla="*/ 681 h 681"/>
                <a:gd name="T16" fmla="*/ 680 w 680"/>
                <a:gd name="T17" fmla="*/ 227 h 681"/>
                <a:gd name="T18" fmla="*/ 453 w 680"/>
                <a:gd name="T19" fmla="*/ 227 h 681"/>
                <a:gd name="T20" fmla="*/ 453 w 680"/>
                <a:gd name="T21" fmla="*/ 114 h 681"/>
                <a:gd name="T22" fmla="*/ 340 w 680"/>
                <a:gd name="T23" fmla="*/ 114 h 681"/>
                <a:gd name="T24" fmla="*/ 340 w 680"/>
                <a:gd name="T25" fmla="*/ 0 h 681"/>
                <a:gd name="T26" fmla="*/ 226 w 680"/>
                <a:gd name="T27" fmla="*/ 0 h 681"/>
                <a:gd name="T28" fmla="*/ 226 w 680"/>
                <a:gd name="T29" fmla="*/ 114 h 681"/>
                <a:gd name="T30" fmla="*/ 113 w 680"/>
                <a:gd name="T31" fmla="*/ 114 h 681"/>
                <a:gd name="T32" fmla="*/ 113 w 680"/>
                <a:gd name="T33" fmla="*/ 227 h 681"/>
                <a:gd name="T34" fmla="*/ 0 w 680"/>
                <a:gd name="T35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681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144"/>
            <p:cNvSpPr>
              <a:spLocks/>
            </p:cNvSpPr>
            <p:nvPr/>
          </p:nvSpPr>
          <p:spPr bwMode="auto">
            <a:xfrm>
              <a:off x="3251" y="3238"/>
              <a:ext cx="1247" cy="907"/>
            </a:xfrm>
            <a:custGeom>
              <a:avLst/>
              <a:gdLst>
                <a:gd name="T0" fmla="*/ 113 w 1247"/>
                <a:gd name="T1" fmla="*/ 114 h 907"/>
                <a:gd name="T2" fmla="*/ 113 w 1247"/>
                <a:gd name="T3" fmla="*/ 340 h 907"/>
                <a:gd name="T4" fmla="*/ 0 w 1247"/>
                <a:gd name="T5" fmla="*/ 340 h 907"/>
                <a:gd name="T6" fmla="*/ 0 w 1247"/>
                <a:gd name="T7" fmla="*/ 454 h 907"/>
                <a:gd name="T8" fmla="*/ 113 w 1247"/>
                <a:gd name="T9" fmla="*/ 454 h 907"/>
                <a:gd name="T10" fmla="*/ 113 w 1247"/>
                <a:gd name="T11" fmla="*/ 794 h 907"/>
                <a:gd name="T12" fmla="*/ 227 w 1247"/>
                <a:gd name="T13" fmla="*/ 794 h 907"/>
                <a:gd name="T14" fmla="*/ 227 w 1247"/>
                <a:gd name="T15" fmla="*/ 907 h 907"/>
                <a:gd name="T16" fmla="*/ 340 w 1247"/>
                <a:gd name="T17" fmla="*/ 907 h 907"/>
                <a:gd name="T18" fmla="*/ 340 w 1247"/>
                <a:gd name="T19" fmla="*/ 681 h 907"/>
                <a:gd name="T20" fmla="*/ 453 w 1247"/>
                <a:gd name="T21" fmla="*/ 681 h 907"/>
                <a:gd name="T22" fmla="*/ 453 w 1247"/>
                <a:gd name="T23" fmla="*/ 794 h 907"/>
                <a:gd name="T24" fmla="*/ 567 w 1247"/>
                <a:gd name="T25" fmla="*/ 794 h 907"/>
                <a:gd name="T26" fmla="*/ 567 w 1247"/>
                <a:gd name="T27" fmla="*/ 907 h 907"/>
                <a:gd name="T28" fmla="*/ 680 w 1247"/>
                <a:gd name="T29" fmla="*/ 907 h 907"/>
                <a:gd name="T30" fmla="*/ 680 w 1247"/>
                <a:gd name="T31" fmla="*/ 794 h 907"/>
                <a:gd name="T32" fmla="*/ 907 w 1247"/>
                <a:gd name="T33" fmla="*/ 794 h 907"/>
                <a:gd name="T34" fmla="*/ 907 w 1247"/>
                <a:gd name="T35" fmla="*/ 907 h 907"/>
                <a:gd name="T36" fmla="*/ 1020 w 1247"/>
                <a:gd name="T37" fmla="*/ 907 h 907"/>
                <a:gd name="T38" fmla="*/ 1020 w 1247"/>
                <a:gd name="T39" fmla="*/ 794 h 907"/>
                <a:gd name="T40" fmla="*/ 1247 w 1247"/>
                <a:gd name="T41" fmla="*/ 794 h 907"/>
                <a:gd name="T42" fmla="*/ 1247 w 1247"/>
                <a:gd name="T43" fmla="*/ 681 h 907"/>
                <a:gd name="T44" fmla="*/ 1134 w 1247"/>
                <a:gd name="T45" fmla="*/ 681 h 907"/>
                <a:gd name="T46" fmla="*/ 1134 w 1247"/>
                <a:gd name="T47" fmla="*/ 567 h 907"/>
                <a:gd name="T48" fmla="*/ 907 w 1247"/>
                <a:gd name="T49" fmla="*/ 567 h 907"/>
                <a:gd name="T50" fmla="*/ 907 w 1247"/>
                <a:gd name="T51" fmla="*/ 454 h 907"/>
                <a:gd name="T52" fmla="*/ 794 w 1247"/>
                <a:gd name="T53" fmla="*/ 454 h 907"/>
                <a:gd name="T54" fmla="*/ 794 w 1247"/>
                <a:gd name="T55" fmla="*/ 340 h 907"/>
                <a:gd name="T56" fmla="*/ 680 w 1247"/>
                <a:gd name="T57" fmla="*/ 340 h 907"/>
                <a:gd name="T58" fmla="*/ 680 w 1247"/>
                <a:gd name="T59" fmla="*/ 114 h 907"/>
                <a:gd name="T60" fmla="*/ 453 w 1247"/>
                <a:gd name="T61" fmla="*/ 114 h 907"/>
                <a:gd name="T62" fmla="*/ 453 w 1247"/>
                <a:gd name="T63" fmla="*/ 0 h 907"/>
                <a:gd name="T64" fmla="*/ 340 w 1247"/>
                <a:gd name="T65" fmla="*/ 0 h 907"/>
                <a:gd name="T66" fmla="*/ 340 w 1247"/>
                <a:gd name="T67" fmla="*/ 114 h 907"/>
                <a:gd name="T68" fmla="*/ 113 w 1247"/>
                <a:gd name="T6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907">
                  <a:moveTo>
                    <a:pt x="113" y="11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45"/>
            <p:cNvSpPr>
              <a:spLocks/>
            </p:cNvSpPr>
            <p:nvPr/>
          </p:nvSpPr>
          <p:spPr bwMode="auto">
            <a:xfrm>
              <a:off x="4271" y="3919"/>
              <a:ext cx="341" cy="453"/>
            </a:xfrm>
            <a:custGeom>
              <a:avLst/>
              <a:gdLst>
                <a:gd name="T0" fmla="*/ 341 w 341"/>
                <a:gd name="T1" fmla="*/ 0 h 453"/>
                <a:gd name="T2" fmla="*/ 341 w 341"/>
                <a:gd name="T3" fmla="*/ 226 h 453"/>
                <a:gd name="T4" fmla="*/ 227 w 341"/>
                <a:gd name="T5" fmla="*/ 226 h 453"/>
                <a:gd name="T6" fmla="*/ 227 w 341"/>
                <a:gd name="T7" fmla="*/ 340 h 453"/>
                <a:gd name="T8" fmla="*/ 114 w 341"/>
                <a:gd name="T9" fmla="*/ 340 h 453"/>
                <a:gd name="T10" fmla="*/ 114 w 341"/>
                <a:gd name="T11" fmla="*/ 453 h 453"/>
                <a:gd name="T12" fmla="*/ 0 w 341"/>
                <a:gd name="T13" fmla="*/ 453 h 453"/>
                <a:gd name="T14" fmla="*/ 0 w 341"/>
                <a:gd name="T15" fmla="*/ 113 h 453"/>
                <a:gd name="T16" fmla="*/ 227 w 341"/>
                <a:gd name="T17" fmla="*/ 113 h 453"/>
                <a:gd name="T18" fmla="*/ 227 w 341"/>
                <a:gd name="T19" fmla="*/ 0 h 453"/>
                <a:gd name="T20" fmla="*/ 341 w 341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453">
                  <a:moveTo>
                    <a:pt x="341" y="0"/>
                  </a:move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46"/>
            <p:cNvSpPr>
              <a:spLocks/>
            </p:cNvSpPr>
            <p:nvPr/>
          </p:nvSpPr>
          <p:spPr bwMode="auto">
            <a:xfrm>
              <a:off x="3364" y="3919"/>
              <a:ext cx="907" cy="680"/>
            </a:xfrm>
            <a:custGeom>
              <a:avLst/>
              <a:gdLst>
                <a:gd name="T0" fmla="*/ 907 w 907"/>
                <a:gd name="T1" fmla="*/ 226 h 680"/>
                <a:gd name="T2" fmla="*/ 907 w 907"/>
                <a:gd name="T3" fmla="*/ 453 h 680"/>
                <a:gd name="T4" fmla="*/ 794 w 907"/>
                <a:gd name="T5" fmla="*/ 453 h 680"/>
                <a:gd name="T6" fmla="*/ 794 w 907"/>
                <a:gd name="T7" fmla="*/ 680 h 680"/>
                <a:gd name="T8" fmla="*/ 227 w 907"/>
                <a:gd name="T9" fmla="*/ 680 h 680"/>
                <a:gd name="T10" fmla="*/ 227 w 907"/>
                <a:gd name="T11" fmla="*/ 567 h 680"/>
                <a:gd name="T12" fmla="*/ 114 w 907"/>
                <a:gd name="T13" fmla="*/ 567 h 680"/>
                <a:gd name="T14" fmla="*/ 114 w 907"/>
                <a:gd name="T15" fmla="*/ 453 h 680"/>
                <a:gd name="T16" fmla="*/ 0 w 907"/>
                <a:gd name="T17" fmla="*/ 453 h 680"/>
                <a:gd name="T18" fmla="*/ 0 w 907"/>
                <a:gd name="T19" fmla="*/ 340 h 680"/>
                <a:gd name="T20" fmla="*/ 114 w 907"/>
                <a:gd name="T21" fmla="*/ 340 h 680"/>
                <a:gd name="T22" fmla="*/ 114 w 907"/>
                <a:gd name="T23" fmla="*/ 226 h 680"/>
                <a:gd name="T24" fmla="*/ 227 w 907"/>
                <a:gd name="T25" fmla="*/ 226 h 680"/>
                <a:gd name="T26" fmla="*/ 227 w 907"/>
                <a:gd name="T27" fmla="*/ 0 h 680"/>
                <a:gd name="T28" fmla="*/ 340 w 907"/>
                <a:gd name="T29" fmla="*/ 0 h 680"/>
                <a:gd name="T30" fmla="*/ 340 w 907"/>
                <a:gd name="T31" fmla="*/ 113 h 680"/>
                <a:gd name="T32" fmla="*/ 454 w 907"/>
                <a:gd name="T33" fmla="*/ 113 h 680"/>
                <a:gd name="T34" fmla="*/ 454 w 907"/>
                <a:gd name="T35" fmla="*/ 226 h 680"/>
                <a:gd name="T36" fmla="*/ 567 w 907"/>
                <a:gd name="T37" fmla="*/ 226 h 680"/>
                <a:gd name="T38" fmla="*/ 567 w 907"/>
                <a:gd name="T39" fmla="*/ 113 h 680"/>
                <a:gd name="T40" fmla="*/ 794 w 907"/>
                <a:gd name="T41" fmla="*/ 113 h 680"/>
                <a:gd name="T42" fmla="*/ 794 w 907"/>
                <a:gd name="T43" fmla="*/ 226 h 680"/>
                <a:gd name="T44" fmla="*/ 907 w 907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0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48"/>
            <p:cNvSpPr>
              <a:spLocks/>
            </p:cNvSpPr>
            <p:nvPr/>
          </p:nvSpPr>
          <p:spPr bwMode="auto">
            <a:xfrm>
              <a:off x="2570" y="3352"/>
              <a:ext cx="908" cy="1020"/>
            </a:xfrm>
            <a:custGeom>
              <a:avLst/>
              <a:gdLst>
                <a:gd name="T0" fmla="*/ 114 w 908"/>
                <a:gd name="T1" fmla="*/ 0 h 1020"/>
                <a:gd name="T2" fmla="*/ 114 w 908"/>
                <a:gd name="T3" fmla="*/ 226 h 1020"/>
                <a:gd name="T4" fmla="*/ 114 w 908"/>
                <a:gd name="T5" fmla="*/ 340 h 1020"/>
                <a:gd name="T6" fmla="*/ 0 w 908"/>
                <a:gd name="T7" fmla="*/ 340 h 1020"/>
                <a:gd name="T8" fmla="*/ 0 w 908"/>
                <a:gd name="T9" fmla="*/ 680 h 1020"/>
                <a:gd name="T10" fmla="*/ 227 w 908"/>
                <a:gd name="T11" fmla="*/ 680 h 1020"/>
                <a:gd name="T12" fmla="*/ 227 w 908"/>
                <a:gd name="T13" fmla="*/ 907 h 1020"/>
                <a:gd name="T14" fmla="*/ 341 w 908"/>
                <a:gd name="T15" fmla="*/ 907 h 1020"/>
                <a:gd name="T16" fmla="*/ 341 w 908"/>
                <a:gd name="T17" fmla="*/ 1020 h 1020"/>
                <a:gd name="T18" fmla="*/ 794 w 908"/>
                <a:gd name="T19" fmla="*/ 1020 h 1020"/>
                <a:gd name="T20" fmla="*/ 794 w 908"/>
                <a:gd name="T21" fmla="*/ 907 h 1020"/>
                <a:gd name="T22" fmla="*/ 908 w 908"/>
                <a:gd name="T23" fmla="*/ 907 h 1020"/>
                <a:gd name="T24" fmla="*/ 908 w 908"/>
                <a:gd name="T25" fmla="*/ 680 h 1020"/>
                <a:gd name="T26" fmla="*/ 794 w 908"/>
                <a:gd name="T27" fmla="*/ 680 h 1020"/>
                <a:gd name="T28" fmla="*/ 794 w 908"/>
                <a:gd name="T29" fmla="*/ 340 h 1020"/>
                <a:gd name="T30" fmla="*/ 681 w 908"/>
                <a:gd name="T31" fmla="*/ 340 h 1020"/>
                <a:gd name="T32" fmla="*/ 681 w 908"/>
                <a:gd name="T33" fmla="*/ 226 h 1020"/>
                <a:gd name="T34" fmla="*/ 794 w 908"/>
                <a:gd name="T35" fmla="*/ 226 h 1020"/>
                <a:gd name="T36" fmla="*/ 794 w 908"/>
                <a:gd name="T37" fmla="*/ 0 h 1020"/>
                <a:gd name="T38" fmla="*/ 114 w 908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1020">
                  <a:moveTo>
                    <a:pt x="114" y="0"/>
                  </a:move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794" y="680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49"/>
            <p:cNvSpPr>
              <a:spLocks/>
            </p:cNvSpPr>
            <p:nvPr/>
          </p:nvSpPr>
          <p:spPr bwMode="auto">
            <a:xfrm>
              <a:off x="3704" y="4372"/>
              <a:ext cx="1021" cy="1248"/>
            </a:xfrm>
            <a:custGeom>
              <a:avLst/>
              <a:gdLst>
                <a:gd name="T0" fmla="*/ 0 w 1021"/>
                <a:gd name="T1" fmla="*/ 227 h 1248"/>
                <a:gd name="T2" fmla="*/ 0 w 1021"/>
                <a:gd name="T3" fmla="*/ 340 h 1248"/>
                <a:gd name="T4" fmla="*/ 114 w 1021"/>
                <a:gd name="T5" fmla="*/ 340 h 1248"/>
                <a:gd name="T6" fmla="*/ 114 w 1021"/>
                <a:gd name="T7" fmla="*/ 681 h 1248"/>
                <a:gd name="T8" fmla="*/ 227 w 1021"/>
                <a:gd name="T9" fmla="*/ 681 h 1248"/>
                <a:gd name="T10" fmla="*/ 227 w 1021"/>
                <a:gd name="T11" fmla="*/ 907 h 1248"/>
                <a:gd name="T12" fmla="*/ 567 w 1021"/>
                <a:gd name="T13" fmla="*/ 907 h 1248"/>
                <a:gd name="T14" fmla="*/ 567 w 1021"/>
                <a:gd name="T15" fmla="*/ 1134 h 1248"/>
                <a:gd name="T16" fmla="*/ 681 w 1021"/>
                <a:gd name="T17" fmla="*/ 1134 h 1248"/>
                <a:gd name="T18" fmla="*/ 681 w 1021"/>
                <a:gd name="T19" fmla="*/ 1248 h 1248"/>
                <a:gd name="T20" fmla="*/ 794 w 1021"/>
                <a:gd name="T21" fmla="*/ 1248 h 1248"/>
                <a:gd name="T22" fmla="*/ 794 w 1021"/>
                <a:gd name="T23" fmla="*/ 1134 h 1248"/>
                <a:gd name="T24" fmla="*/ 1021 w 1021"/>
                <a:gd name="T25" fmla="*/ 1134 h 1248"/>
                <a:gd name="T26" fmla="*/ 1021 w 1021"/>
                <a:gd name="T27" fmla="*/ 1021 h 1248"/>
                <a:gd name="T28" fmla="*/ 908 w 1021"/>
                <a:gd name="T29" fmla="*/ 1021 h 1248"/>
                <a:gd name="T30" fmla="*/ 908 w 1021"/>
                <a:gd name="T31" fmla="*/ 794 h 1248"/>
                <a:gd name="T32" fmla="*/ 794 w 1021"/>
                <a:gd name="T33" fmla="*/ 794 h 1248"/>
                <a:gd name="T34" fmla="*/ 794 w 1021"/>
                <a:gd name="T35" fmla="*/ 227 h 1248"/>
                <a:gd name="T36" fmla="*/ 681 w 1021"/>
                <a:gd name="T37" fmla="*/ 227 h 1248"/>
                <a:gd name="T38" fmla="*/ 681 w 1021"/>
                <a:gd name="T39" fmla="*/ 0 h 1248"/>
                <a:gd name="T40" fmla="*/ 454 w 1021"/>
                <a:gd name="T41" fmla="*/ 0 h 1248"/>
                <a:gd name="T42" fmla="*/ 454 w 1021"/>
                <a:gd name="T43" fmla="*/ 227 h 1248"/>
                <a:gd name="T44" fmla="*/ 0 w 1021"/>
                <a:gd name="T4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248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908" y="102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150"/>
            <p:cNvSpPr>
              <a:spLocks/>
            </p:cNvSpPr>
            <p:nvPr/>
          </p:nvSpPr>
          <p:spPr bwMode="auto">
            <a:xfrm>
              <a:off x="4725" y="6413"/>
              <a:ext cx="1021" cy="1134"/>
            </a:xfrm>
            <a:custGeom>
              <a:avLst/>
              <a:gdLst>
                <a:gd name="T0" fmla="*/ 907 w 1021"/>
                <a:gd name="T1" fmla="*/ 1134 h 1134"/>
                <a:gd name="T2" fmla="*/ 1021 w 1021"/>
                <a:gd name="T3" fmla="*/ 1134 h 1134"/>
                <a:gd name="T4" fmla="*/ 1021 w 1021"/>
                <a:gd name="T5" fmla="*/ 908 h 1134"/>
                <a:gd name="T6" fmla="*/ 907 w 1021"/>
                <a:gd name="T7" fmla="*/ 908 h 1134"/>
                <a:gd name="T8" fmla="*/ 907 w 1021"/>
                <a:gd name="T9" fmla="*/ 794 h 1134"/>
                <a:gd name="T10" fmla="*/ 794 w 1021"/>
                <a:gd name="T11" fmla="*/ 794 h 1134"/>
                <a:gd name="T12" fmla="*/ 794 w 1021"/>
                <a:gd name="T13" fmla="*/ 567 h 1134"/>
                <a:gd name="T14" fmla="*/ 680 w 1021"/>
                <a:gd name="T15" fmla="*/ 567 h 1134"/>
                <a:gd name="T16" fmla="*/ 680 w 1021"/>
                <a:gd name="T17" fmla="*/ 454 h 1134"/>
                <a:gd name="T18" fmla="*/ 567 w 1021"/>
                <a:gd name="T19" fmla="*/ 454 h 1134"/>
                <a:gd name="T20" fmla="*/ 567 w 1021"/>
                <a:gd name="T21" fmla="*/ 114 h 1134"/>
                <a:gd name="T22" fmla="*/ 454 w 1021"/>
                <a:gd name="T23" fmla="*/ 114 h 1134"/>
                <a:gd name="T24" fmla="*/ 454 w 1021"/>
                <a:gd name="T25" fmla="*/ 0 h 1134"/>
                <a:gd name="T26" fmla="*/ 0 w 1021"/>
                <a:gd name="T27" fmla="*/ 0 h 1134"/>
                <a:gd name="T28" fmla="*/ 0 w 1021"/>
                <a:gd name="T29" fmla="*/ 454 h 1134"/>
                <a:gd name="T30" fmla="*/ 340 w 1021"/>
                <a:gd name="T31" fmla="*/ 454 h 1134"/>
                <a:gd name="T32" fmla="*/ 340 w 1021"/>
                <a:gd name="T33" fmla="*/ 567 h 1134"/>
                <a:gd name="T34" fmla="*/ 454 w 1021"/>
                <a:gd name="T35" fmla="*/ 567 h 1134"/>
                <a:gd name="T36" fmla="*/ 454 w 1021"/>
                <a:gd name="T37" fmla="*/ 794 h 1134"/>
                <a:gd name="T38" fmla="*/ 567 w 1021"/>
                <a:gd name="T39" fmla="*/ 794 h 1134"/>
                <a:gd name="T40" fmla="*/ 567 w 1021"/>
                <a:gd name="T41" fmla="*/ 908 h 1134"/>
                <a:gd name="T42" fmla="*/ 680 w 1021"/>
                <a:gd name="T43" fmla="*/ 908 h 1134"/>
                <a:gd name="T44" fmla="*/ 680 w 1021"/>
                <a:gd name="T45" fmla="*/ 1021 h 1134"/>
                <a:gd name="T46" fmla="*/ 907 w 1021"/>
                <a:gd name="T47" fmla="*/ 1021 h 1134"/>
                <a:gd name="T48" fmla="*/ 907 w 1021"/>
                <a:gd name="T4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134">
                  <a:moveTo>
                    <a:pt x="907" y="1134"/>
                  </a:moveTo>
                  <a:lnTo>
                    <a:pt x="1021" y="1134"/>
                  </a:lnTo>
                  <a:lnTo>
                    <a:pt x="1021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51"/>
            <p:cNvSpPr>
              <a:spLocks/>
            </p:cNvSpPr>
            <p:nvPr/>
          </p:nvSpPr>
          <p:spPr bwMode="auto">
            <a:xfrm>
              <a:off x="4385" y="5506"/>
              <a:ext cx="680" cy="907"/>
            </a:xfrm>
            <a:custGeom>
              <a:avLst/>
              <a:gdLst>
                <a:gd name="T0" fmla="*/ 340 w 680"/>
                <a:gd name="T1" fmla="*/ 0 h 907"/>
                <a:gd name="T2" fmla="*/ 340 w 680"/>
                <a:gd name="T3" fmla="*/ 227 h 907"/>
                <a:gd name="T4" fmla="*/ 453 w 680"/>
                <a:gd name="T5" fmla="*/ 227 h 907"/>
                <a:gd name="T6" fmla="*/ 453 w 680"/>
                <a:gd name="T7" fmla="*/ 454 h 907"/>
                <a:gd name="T8" fmla="*/ 567 w 680"/>
                <a:gd name="T9" fmla="*/ 454 h 907"/>
                <a:gd name="T10" fmla="*/ 567 w 680"/>
                <a:gd name="T11" fmla="*/ 681 h 907"/>
                <a:gd name="T12" fmla="*/ 680 w 680"/>
                <a:gd name="T13" fmla="*/ 681 h 907"/>
                <a:gd name="T14" fmla="*/ 680 w 680"/>
                <a:gd name="T15" fmla="*/ 907 h 907"/>
                <a:gd name="T16" fmla="*/ 340 w 680"/>
                <a:gd name="T17" fmla="*/ 907 h 907"/>
                <a:gd name="T18" fmla="*/ 340 w 680"/>
                <a:gd name="T19" fmla="*/ 794 h 907"/>
                <a:gd name="T20" fmla="*/ 227 w 680"/>
                <a:gd name="T21" fmla="*/ 794 h 907"/>
                <a:gd name="T22" fmla="*/ 227 w 680"/>
                <a:gd name="T23" fmla="*/ 567 h 907"/>
                <a:gd name="T24" fmla="*/ 113 w 680"/>
                <a:gd name="T25" fmla="*/ 567 h 907"/>
                <a:gd name="T26" fmla="*/ 113 w 680"/>
                <a:gd name="T27" fmla="*/ 227 h 907"/>
                <a:gd name="T28" fmla="*/ 0 w 680"/>
                <a:gd name="T29" fmla="*/ 227 h 907"/>
                <a:gd name="T30" fmla="*/ 0 w 680"/>
                <a:gd name="T31" fmla="*/ 114 h 907"/>
                <a:gd name="T32" fmla="*/ 113 w 680"/>
                <a:gd name="T33" fmla="*/ 114 h 907"/>
                <a:gd name="T34" fmla="*/ 113 w 680"/>
                <a:gd name="T35" fmla="*/ 0 h 907"/>
                <a:gd name="T36" fmla="*/ 34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340" y="0"/>
                  </a:move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154"/>
            <p:cNvSpPr>
              <a:spLocks/>
            </p:cNvSpPr>
            <p:nvPr/>
          </p:nvSpPr>
          <p:spPr bwMode="auto">
            <a:xfrm>
              <a:off x="4158" y="5960"/>
              <a:ext cx="567" cy="453"/>
            </a:xfrm>
            <a:custGeom>
              <a:avLst/>
              <a:gdLst>
                <a:gd name="T0" fmla="*/ 567 w 567"/>
                <a:gd name="T1" fmla="*/ 453 h 453"/>
                <a:gd name="T2" fmla="*/ 113 w 567"/>
                <a:gd name="T3" fmla="*/ 453 h 453"/>
                <a:gd name="T4" fmla="*/ 113 w 567"/>
                <a:gd name="T5" fmla="*/ 340 h 453"/>
                <a:gd name="T6" fmla="*/ 0 w 567"/>
                <a:gd name="T7" fmla="*/ 340 h 453"/>
                <a:gd name="T8" fmla="*/ 0 w 567"/>
                <a:gd name="T9" fmla="*/ 0 h 453"/>
                <a:gd name="T10" fmla="*/ 340 w 567"/>
                <a:gd name="T11" fmla="*/ 0 h 453"/>
                <a:gd name="T12" fmla="*/ 340 w 567"/>
                <a:gd name="T13" fmla="*/ 113 h 453"/>
                <a:gd name="T14" fmla="*/ 454 w 567"/>
                <a:gd name="T15" fmla="*/ 113 h 453"/>
                <a:gd name="T16" fmla="*/ 454 w 567"/>
                <a:gd name="T17" fmla="*/ 340 h 453"/>
                <a:gd name="T18" fmla="*/ 567 w 567"/>
                <a:gd name="T19" fmla="*/ 340 h 453"/>
                <a:gd name="T20" fmla="*/ 567 w 567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453"/>
                  </a:move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155"/>
            <p:cNvSpPr>
              <a:spLocks/>
            </p:cNvSpPr>
            <p:nvPr/>
          </p:nvSpPr>
          <p:spPr bwMode="auto">
            <a:xfrm>
              <a:off x="3478" y="5053"/>
              <a:ext cx="1020" cy="1134"/>
            </a:xfrm>
            <a:custGeom>
              <a:avLst/>
              <a:gdLst>
                <a:gd name="T0" fmla="*/ 453 w 1020"/>
                <a:gd name="T1" fmla="*/ 0 h 1134"/>
                <a:gd name="T2" fmla="*/ 226 w 1020"/>
                <a:gd name="T3" fmla="*/ 0 h 1134"/>
                <a:gd name="T4" fmla="*/ 226 w 1020"/>
                <a:gd name="T5" fmla="*/ 113 h 1134"/>
                <a:gd name="T6" fmla="*/ 113 w 1020"/>
                <a:gd name="T7" fmla="*/ 113 h 1134"/>
                <a:gd name="T8" fmla="*/ 113 w 1020"/>
                <a:gd name="T9" fmla="*/ 0 h 1134"/>
                <a:gd name="T10" fmla="*/ 0 w 1020"/>
                <a:gd name="T11" fmla="*/ 0 h 1134"/>
                <a:gd name="T12" fmla="*/ 0 w 1020"/>
                <a:gd name="T13" fmla="*/ 226 h 1134"/>
                <a:gd name="T14" fmla="*/ 113 w 1020"/>
                <a:gd name="T15" fmla="*/ 226 h 1134"/>
                <a:gd name="T16" fmla="*/ 113 w 1020"/>
                <a:gd name="T17" fmla="*/ 340 h 1134"/>
                <a:gd name="T18" fmla="*/ 226 w 1020"/>
                <a:gd name="T19" fmla="*/ 340 h 1134"/>
                <a:gd name="T20" fmla="*/ 226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6 w 1020"/>
                <a:gd name="T27" fmla="*/ 680 h 1134"/>
                <a:gd name="T28" fmla="*/ 226 w 1020"/>
                <a:gd name="T29" fmla="*/ 793 h 1134"/>
                <a:gd name="T30" fmla="*/ 340 w 1020"/>
                <a:gd name="T31" fmla="*/ 793 h 1134"/>
                <a:gd name="T32" fmla="*/ 340 w 1020"/>
                <a:gd name="T33" fmla="*/ 907 h 1134"/>
                <a:gd name="T34" fmla="*/ 453 w 1020"/>
                <a:gd name="T35" fmla="*/ 907 h 1134"/>
                <a:gd name="T36" fmla="*/ 453 w 1020"/>
                <a:gd name="T37" fmla="*/ 1134 h 1134"/>
                <a:gd name="T38" fmla="*/ 680 w 1020"/>
                <a:gd name="T39" fmla="*/ 1134 h 1134"/>
                <a:gd name="T40" fmla="*/ 680 w 1020"/>
                <a:gd name="T41" fmla="*/ 907 h 1134"/>
                <a:gd name="T42" fmla="*/ 1020 w 1020"/>
                <a:gd name="T43" fmla="*/ 907 h 1134"/>
                <a:gd name="T44" fmla="*/ 1020 w 1020"/>
                <a:gd name="T45" fmla="*/ 680 h 1134"/>
                <a:gd name="T46" fmla="*/ 907 w 1020"/>
                <a:gd name="T47" fmla="*/ 680 h 1134"/>
                <a:gd name="T48" fmla="*/ 907 w 1020"/>
                <a:gd name="T49" fmla="*/ 453 h 1134"/>
                <a:gd name="T50" fmla="*/ 793 w 1020"/>
                <a:gd name="T51" fmla="*/ 453 h 1134"/>
                <a:gd name="T52" fmla="*/ 793 w 1020"/>
                <a:gd name="T53" fmla="*/ 226 h 1134"/>
                <a:gd name="T54" fmla="*/ 453 w 1020"/>
                <a:gd name="T55" fmla="*/ 226 h 1134"/>
                <a:gd name="T56" fmla="*/ 453 w 1020"/>
                <a:gd name="T5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13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680" y="1134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793" y="453"/>
                  </a:lnTo>
                  <a:lnTo>
                    <a:pt x="793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156"/>
            <p:cNvSpPr>
              <a:spLocks/>
            </p:cNvSpPr>
            <p:nvPr/>
          </p:nvSpPr>
          <p:spPr bwMode="auto">
            <a:xfrm>
              <a:off x="2684" y="6527"/>
              <a:ext cx="907" cy="340"/>
            </a:xfrm>
            <a:custGeom>
              <a:avLst/>
              <a:gdLst>
                <a:gd name="T0" fmla="*/ 907 w 907"/>
                <a:gd name="T1" fmla="*/ 0 h 340"/>
                <a:gd name="T2" fmla="*/ 567 w 907"/>
                <a:gd name="T3" fmla="*/ 0 h 340"/>
                <a:gd name="T4" fmla="*/ 567 w 907"/>
                <a:gd name="T5" fmla="*/ 113 h 340"/>
                <a:gd name="T6" fmla="*/ 340 w 907"/>
                <a:gd name="T7" fmla="*/ 113 h 340"/>
                <a:gd name="T8" fmla="*/ 340 w 907"/>
                <a:gd name="T9" fmla="*/ 0 h 340"/>
                <a:gd name="T10" fmla="*/ 227 w 907"/>
                <a:gd name="T11" fmla="*/ 0 h 340"/>
                <a:gd name="T12" fmla="*/ 227 w 907"/>
                <a:gd name="T13" fmla="*/ 113 h 340"/>
                <a:gd name="T14" fmla="*/ 0 w 907"/>
                <a:gd name="T15" fmla="*/ 113 h 340"/>
                <a:gd name="T16" fmla="*/ 0 w 907"/>
                <a:gd name="T17" fmla="*/ 227 h 340"/>
                <a:gd name="T18" fmla="*/ 113 w 907"/>
                <a:gd name="T19" fmla="*/ 227 h 340"/>
                <a:gd name="T20" fmla="*/ 113 w 907"/>
                <a:gd name="T21" fmla="*/ 340 h 340"/>
                <a:gd name="T22" fmla="*/ 340 w 907"/>
                <a:gd name="T23" fmla="*/ 340 h 340"/>
                <a:gd name="T24" fmla="*/ 340 w 907"/>
                <a:gd name="T25" fmla="*/ 227 h 340"/>
                <a:gd name="T26" fmla="*/ 680 w 907"/>
                <a:gd name="T27" fmla="*/ 227 h 340"/>
                <a:gd name="T28" fmla="*/ 680 w 907"/>
                <a:gd name="T29" fmla="*/ 113 h 340"/>
                <a:gd name="T30" fmla="*/ 907 w 907"/>
                <a:gd name="T31" fmla="*/ 113 h 340"/>
                <a:gd name="T32" fmla="*/ 907 w 90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340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157"/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1247 w 1247"/>
                <a:gd name="T1" fmla="*/ 681 h 794"/>
                <a:gd name="T2" fmla="*/ 340 w 1247"/>
                <a:gd name="T3" fmla="*/ 681 h 794"/>
                <a:gd name="T4" fmla="*/ 340 w 1247"/>
                <a:gd name="T5" fmla="*/ 794 h 794"/>
                <a:gd name="T6" fmla="*/ 113 w 1247"/>
                <a:gd name="T7" fmla="*/ 794 h 794"/>
                <a:gd name="T8" fmla="*/ 113 w 1247"/>
                <a:gd name="T9" fmla="*/ 681 h 794"/>
                <a:gd name="T10" fmla="*/ 0 w 1247"/>
                <a:gd name="T11" fmla="*/ 681 h 794"/>
                <a:gd name="T12" fmla="*/ 0 w 1247"/>
                <a:gd name="T13" fmla="*/ 454 h 794"/>
                <a:gd name="T14" fmla="*/ 113 w 1247"/>
                <a:gd name="T15" fmla="*/ 454 h 794"/>
                <a:gd name="T16" fmla="*/ 113 w 1247"/>
                <a:gd name="T17" fmla="*/ 227 h 794"/>
                <a:gd name="T18" fmla="*/ 340 w 1247"/>
                <a:gd name="T19" fmla="*/ 227 h 794"/>
                <a:gd name="T20" fmla="*/ 340 w 1247"/>
                <a:gd name="T21" fmla="*/ 114 h 794"/>
                <a:gd name="T22" fmla="*/ 567 w 1247"/>
                <a:gd name="T23" fmla="*/ 114 h 794"/>
                <a:gd name="T24" fmla="*/ 567 w 1247"/>
                <a:gd name="T25" fmla="*/ 227 h 794"/>
                <a:gd name="T26" fmla="*/ 680 w 1247"/>
                <a:gd name="T27" fmla="*/ 227 h 794"/>
                <a:gd name="T28" fmla="*/ 680 w 1247"/>
                <a:gd name="T29" fmla="*/ 114 h 794"/>
                <a:gd name="T30" fmla="*/ 793 w 1247"/>
                <a:gd name="T31" fmla="*/ 114 h 794"/>
                <a:gd name="T32" fmla="*/ 793 w 1247"/>
                <a:gd name="T33" fmla="*/ 0 h 794"/>
                <a:gd name="T34" fmla="*/ 907 w 1247"/>
                <a:gd name="T35" fmla="*/ 0 h 794"/>
                <a:gd name="T36" fmla="*/ 907 w 1247"/>
                <a:gd name="T37" fmla="*/ 114 h 794"/>
                <a:gd name="T38" fmla="*/ 1020 w 1247"/>
                <a:gd name="T39" fmla="*/ 114 h 794"/>
                <a:gd name="T40" fmla="*/ 1020 w 1247"/>
                <a:gd name="T41" fmla="*/ 341 h 794"/>
                <a:gd name="T42" fmla="*/ 1247 w 1247"/>
                <a:gd name="T43" fmla="*/ 341 h 794"/>
                <a:gd name="T44" fmla="*/ 1247 w 1247"/>
                <a:gd name="T45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1247" y="681"/>
                  </a:moveTo>
                  <a:lnTo>
                    <a:pt x="340" y="681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341"/>
                  </a:lnTo>
                  <a:lnTo>
                    <a:pt x="1247" y="341"/>
                  </a:lnTo>
                  <a:lnTo>
                    <a:pt x="124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158"/>
            <p:cNvSpPr>
              <a:spLocks/>
            </p:cNvSpPr>
            <p:nvPr/>
          </p:nvSpPr>
          <p:spPr bwMode="auto">
            <a:xfrm>
              <a:off x="2344" y="6640"/>
              <a:ext cx="453" cy="340"/>
            </a:xfrm>
            <a:custGeom>
              <a:avLst/>
              <a:gdLst>
                <a:gd name="T0" fmla="*/ 340 w 453"/>
                <a:gd name="T1" fmla="*/ 0 h 340"/>
                <a:gd name="T2" fmla="*/ 0 w 453"/>
                <a:gd name="T3" fmla="*/ 0 h 340"/>
                <a:gd name="T4" fmla="*/ 0 w 453"/>
                <a:gd name="T5" fmla="*/ 227 h 340"/>
                <a:gd name="T6" fmla="*/ 113 w 453"/>
                <a:gd name="T7" fmla="*/ 227 h 340"/>
                <a:gd name="T8" fmla="*/ 113 w 453"/>
                <a:gd name="T9" fmla="*/ 340 h 340"/>
                <a:gd name="T10" fmla="*/ 226 w 453"/>
                <a:gd name="T11" fmla="*/ 340 h 340"/>
                <a:gd name="T12" fmla="*/ 226 w 453"/>
                <a:gd name="T13" fmla="*/ 227 h 340"/>
                <a:gd name="T14" fmla="*/ 453 w 453"/>
                <a:gd name="T15" fmla="*/ 227 h 340"/>
                <a:gd name="T16" fmla="*/ 453 w 453"/>
                <a:gd name="T17" fmla="*/ 114 h 340"/>
                <a:gd name="T18" fmla="*/ 340 w 453"/>
                <a:gd name="T19" fmla="*/ 114 h 340"/>
                <a:gd name="T20" fmla="*/ 340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159"/>
            <p:cNvSpPr>
              <a:spLocks/>
            </p:cNvSpPr>
            <p:nvPr/>
          </p:nvSpPr>
          <p:spPr bwMode="auto">
            <a:xfrm>
              <a:off x="3024" y="5733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0 w 680"/>
                <a:gd name="T3" fmla="*/ 0 h 340"/>
                <a:gd name="T4" fmla="*/ 0 w 680"/>
                <a:gd name="T5" fmla="*/ 340 h 340"/>
                <a:gd name="T6" fmla="*/ 227 w 680"/>
                <a:gd name="T7" fmla="*/ 340 h 340"/>
                <a:gd name="T8" fmla="*/ 227 w 680"/>
                <a:gd name="T9" fmla="*/ 227 h 340"/>
                <a:gd name="T10" fmla="*/ 454 w 680"/>
                <a:gd name="T11" fmla="*/ 227 h 340"/>
                <a:gd name="T12" fmla="*/ 454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160"/>
            <p:cNvSpPr>
              <a:spLocks/>
            </p:cNvSpPr>
            <p:nvPr/>
          </p:nvSpPr>
          <p:spPr bwMode="auto">
            <a:xfrm>
              <a:off x="2457" y="5620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227 w 567"/>
                <a:gd name="T5" fmla="*/ 113 h 453"/>
                <a:gd name="T6" fmla="*/ 113 w 567"/>
                <a:gd name="T7" fmla="*/ 113 h 453"/>
                <a:gd name="T8" fmla="*/ 113 w 567"/>
                <a:gd name="T9" fmla="*/ 226 h 453"/>
                <a:gd name="T10" fmla="*/ 0 w 567"/>
                <a:gd name="T11" fmla="*/ 226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  <a:gd name="T22" fmla="*/ 567 w 567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161"/>
            <p:cNvSpPr>
              <a:spLocks/>
            </p:cNvSpPr>
            <p:nvPr/>
          </p:nvSpPr>
          <p:spPr bwMode="auto">
            <a:xfrm>
              <a:off x="2344" y="6187"/>
              <a:ext cx="567" cy="453"/>
            </a:xfrm>
            <a:custGeom>
              <a:avLst/>
              <a:gdLst>
                <a:gd name="T0" fmla="*/ 567 w 567"/>
                <a:gd name="T1" fmla="*/ 113 h 453"/>
                <a:gd name="T2" fmla="*/ 453 w 567"/>
                <a:gd name="T3" fmla="*/ 113 h 453"/>
                <a:gd name="T4" fmla="*/ 453 w 567"/>
                <a:gd name="T5" fmla="*/ 0 h 453"/>
                <a:gd name="T6" fmla="*/ 340 w 567"/>
                <a:gd name="T7" fmla="*/ 0 h 453"/>
                <a:gd name="T8" fmla="*/ 340 w 567"/>
                <a:gd name="T9" fmla="*/ 113 h 453"/>
                <a:gd name="T10" fmla="*/ 0 w 567"/>
                <a:gd name="T11" fmla="*/ 113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162"/>
            <p:cNvSpPr>
              <a:spLocks/>
            </p:cNvSpPr>
            <p:nvPr/>
          </p:nvSpPr>
          <p:spPr bwMode="auto">
            <a:xfrm>
              <a:off x="2230" y="5960"/>
              <a:ext cx="794" cy="340"/>
            </a:xfrm>
            <a:custGeom>
              <a:avLst/>
              <a:gdLst>
                <a:gd name="T0" fmla="*/ 340 w 794"/>
                <a:gd name="T1" fmla="*/ 0 h 340"/>
                <a:gd name="T2" fmla="*/ 114 w 794"/>
                <a:gd name="T3" fmla="*/ 0 h 340"/>
                <a:gd name="T4" fmla="*/ 114 w 794"/>
                <a:gd name="T5" fmla="*/ 113 h 340"/>
                <a:gd name="T6" fmla="*/ 0 w 794"/>
                <a:gd name="T7" fmla="*/ 113 h 340"/>
                <a:gd name="T8" fmla="*/ 0 w 794"/>
                <a:gd name="T9" fmla="*/ 340 h 340"/>
                <a:gd name="T10" fmla="*/ 454 w 794"/>
                <a:gd name="T11" fmla="*/ 340 h 340"/>
                <a:gd name="T12" fmla="*/ 454 w 794"/>
                <a:gd name="T13" fmla="*/ 227 h 340"/>
                <a:gd name="T14" fmla="*/ 567 w 794"/>
                <a:gd name="T15" fmla="*/ 227 h 340"/>
                <a:gd name="T16" fmla="*/ 567 w 794"/>
                <a:gd name="T17" fmla="*/ 340 h 340"/>
                <a:gd name="T18" fmla="*/ 794 w 794"/>
                <a:gd name="T19" fmla="*/ 340 h 340"/>
                <a:gd name="T20" fmla="*/ 794 w 794"/>
                <a:gd name="T21" fmla="*/ 113 h 340"/>
                <a:gd name="T22" fmla="*/ 340 w 794"/>
                <a:gd name="T23" fmla="*/ 113 h 340"/>
                <a:gd name="T24" fmla="*/ 34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163"/>
            <p:cNvSpPr>
              <a:spLocks/>
            </p:cNvSpPr>
            <p:nvPr/>
          </p:nvSpPr>
          <p:spPr bwMode="auto">
            <a:xfrm>
              <a:off x="1777" y="6300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26 w 680"/>
                <a:gd name="T3" fmla="*/ 0 h 454"/>
                <a:gd name="T4" fmla="*/ 226 w 680"/>
                <a:gd name="T5" fmla="*/ 113 h 454"/>
                <a:gd name="T6" fmla="*/ 113 w 680"/>
                <a:gd name="T7" fmla="*/ 113 h 454"/>
                <a:gd name="T8" fmla="*/ 113 w 680"/>
                <a:gd name="T9" fmla="*/ 0 h 454"/>
                <a:gd name="T10" fmla="*/ 0 w 680"/>
                <a:gd name="T11" fmla="*/ 0 h 454"/>
                <a:gd name="T12" fmla="*/ 0 w 680"/>
                <a:gd name="T13" fmla="*/ 227 h 454"/>
                <a:gd name="T14" fmla="*/ 113 w 680"/>
                <a:gd name="T15" fmla="*/ 227 h 454"/>
                <a:gd name="T16" fmla="*/ 113 w 680"/>
                <a:gd name="T17" fmla="*/ 340 h 454"/>
                <a:gd name="T18" fmla="*/ 226 w 680"/>
                <a:gd name="T19" fmla="*/ 340 h 454"/>
                <a:gd name="T20" fmla="*/ 226 w 680"/>
                <a:gd name="T21" fmla="*/ 454 h 454"/>
                <a:gd name="T22" fmla="*/ 567 w 680"/>
                <a:gd name="T23" fmla="*/ 454 h 454"/>
                <a:gd name="T24" fmla="*/ 567 w 680"/>
                <a:gd name="T25" fmla="*/ 340 h 454"/>
                <a:gd name="T26" fmla="*/ 680 w 680"/>
                <a:gd name="T27" fmla="*/ 340 h 454"/>
                <a:gd name="T28" fmla="*/ 680 w 680"/>
                <a:gd name="T29" fmla="*/ 227 h 454"/>
                <a:gd name="T30" fmla="*/ 567 w 680"/>
                <a:gd name="T31" fmla="*/ 227 h 454"/>
                <a:gd name="T32" fmla="*/ 567 w 68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164"/>
            <p:cNvSpPr>
              <a:spLocks/>
            </p:cNvSpPr>
            <p:nvPr/>
          </p:nvSpPr>
          <p:spPr bwMode="auto">
            <a:xfrm>
              <a:off x="1436" y="6187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0 h 340"/>
                <a:gd name="T4" fmla="*/ 0 w 341"/>
                <a:gd name="T5" fmla="*/ 0 h 340"/>
                <a:gd name="T6" fmla="*/ 0 w 341"/>
                <a:gd name="T7" fmla="*/ 226 h 340"/>
                <a:gd name="T8" fmla="*/ 114 w 341"/>
                <a:gd name="T9" fmla="*/ 226 h 340"/>
                <a:gd name="T10" fmla="*/ 114 w 341"/>
                <a:gd name="T11" fmla="*/ 340 h 340"/>
                <a:gd name="T12" fmla="*/ 227 w 341"/>
                <a:gd name="T13" fmla="*/ 340 h 340"/>
                <a:gd name="T14" fmla="*/ 341 w 34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3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165"/>
            <p:cNvSpPr>
              <a:spLocks/>
            </p:cNvSpPr>
            <p:nvPr/>
          </p:nvSpPr>
          <p:spPr bwMode="auto">
            <a:xfrm>
              <a:off x="1550" y="5733"/>
              <a:ext cx="680" cy="680"/>
            </a:xfrm>
            <a:custGeom>
              <a:avLst/>
              <a:gdLst>
                <a:gd name="T0" fmla="*/ 0 w 680"/>
                <a:gd name="T1" fmla="*/ 454 h 680"/>
                <a:gd name="T2" fmla="*/ 0 w 680"/>
                <a:gd name="T3" fmla="*/ 227 h 680"/>
                <a:gd name="T4" fmla="*/ 113 w 680"/>
                <a:gd name="T5" fmla="*/ 227 h 680"/>
                <a:gd name="T6" fmla="*/ 113 w 680"/>
                <a:gd name="T7" fmla="*/ 113 h 680"/>
                <a:gd name="T8" fmla="*/ 227 w 680"/>
                <a:gd name="T9" fmla="*/ 113 h 680"/>
                <a:gd name="T10" fmla="*/ 227 w 680"/>
                <a:gd name="T11" fmla="*/ 0 h 680"/>
                <a:gd name="T12" fmla="*/ 453 w 680"/>
                <a:gd name="T13" fmla="*/ 0 h 680"/>
                <a:gd name="T14" fmla="*/ 453 w 680"/>
                <a:gd name="T15" fmla="*/ 227 h 680"/>
                <a:gd name="T16" fmla="*/ 567 w 680"/>
                <a:gd name="T17" fmla="*/ 227 h 680"/>
                <a:gd name="T18" fmla="*/ 567 w 680"/>
                <a:gd name="T19" fmla="*/ 454 h 680"/>
                <a:gd name="T20" fmla="*/ 680 w 680"/>
                <a:gd name="T21" fmla="*/ 454 h 680"/>
                <a:gd name="T22" fmla="*/ 680 w 680"/>
                <a:gd name="T23" fmla="*/ 567 h 680"/>
                <a:gd name="T24" fmla="*/ 453 w 680"/>
                <a:gd name="T25" fmla="*/ 567 h 680"/>
                <a:gd name="T26" fmla="*/ 453 w 680"/>
                <a:gd name="T27" fmla="*/ 680 h 680"/>
                <a:gd name="T28" fmla="*/ 340 w 680"/>
                <a:gd name="T29" fmla="*/ 680 h 680"/>
                <a:gd name="T30" fmla="*/ 340 w 680"/>
                <a:gd name="T31" fmla="*/ 567 h 680"/>
                <a:gd name="T32" fmla="*/ 227 w 680"/>
                <a:gd name="T33" fmla="*/ 567 h 680"/>
                <a:gd name="T34" fmla="*/ 227 w 680"/>
                <a:gd name="T35" fmla="*/ 454 h 680"/>
                <a:gd name="T36" fmla="*/ 0 w 680"/>
                <a:gd name="T3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166"/>
            <p:cNvSpPr>
              <a:spLocks/>
            </p:cNvSpPr>
            <p:nvPr/>
          </p:nvSpPr>
          <p:spPr bwMode="auto">
            <a:xfrm>
              <a:off x="2570" y="4826"/>
              <a:ext cx="1134" cy="907"/>
            </a:xfrm>
            <a:custGeom>
              <a:avLst/>
              <a:gdLst>
                <a:gd name="T0" fmla="*/ 454 w 1134"/>
                <a:gd name="T1" fmla="*/ 907 h 907"/>
                <a:gd name="T2" fmla="*/ 454 w 1134"/>
                <a:gd name="T3" fmla="*/ 453 h 907"/>
                <a:gd name="T4" fmla="*/ 114 w 1134"/>
                <a:gd name="T5" fmla="*/ 453 h 907"/>
                <a:gd name="T6" fmla="*/ 114 w 1134"/>
                <a:gd name="T7" fmla="*/ 227 h 907"/>
                <a:gd name="T8" fmla="*/ 0 w 1134"/>
                <a:gd name="T9" fmla="*/ 227 h 907"/>
                <a:gd name="T10" fmla="*/ 0 w 1134"/>
                <a:gd name="T11" fmla="*/ 113 h 907"/>
                <a:gd name="T12" fmla="*/ 114 w 1134"/>
                <a:gd name="T13" fmla="*/ 113 h 907"/>
                <a:gd name="T14" fmla="*/ 114 w 1134"/>
                <a:gd name="T15" fmla="*/ 0 h 907"/>
                <a:gd name="T16" fmla="*/ 341 w 1134"/>
                <a:gd name="T17" fmla="*/ 0 h 907"/>
                <a:gd name="T18" fmla="*/ 341 w 1134"/>
                <a:gd name="T19" fmla="*/ 113 h 907"/>
                <a:gd name="T20" fmla="*/ 454 w 1134"/>
                <a:gd name="T21" fmla="*/ 113 h 907"/>
                <a:gd name="T22" fmla="*/ 454 w 1134"/>
                <a:gd name="T23" fmla="*/ 227 h 907"/>
                <a:gd name="T24" fmla="*/ 341 w 1134"/>
                <a:gd name="T25" fmla="*/ 227 h 907"/>
                <a:gd name="T26" fmla="*/ 341 w 1134"/>
                <a:gd name="T27" fmla="*/ 340 h 907"/>
                <a:gd name="T28" fmla="*/ 681 w 1134"/>
                <a:gd name="T29" fmla="*/ 340 h 907"/>
                <a:gd name="T30" fmla="*/ 681 w 1134"/>
                <a:gd name="T31" fmla="*/ 453 h 907"/>
                <a:gd name="T32" fmla="*/ 1021 w 1134"/>
                <a:gd name="T33" fmla="*/ 453 h 907"/>
                <a:gd name="T34" fmla="*/ 1021 w 1134"/>
                <a:gd name="T35" fmla="*/ 567 h 907"/>
                <a:gd name="T36" fmla="*/ 1134 w 1134"/>
                <a:gd name="T37" fmla="*/ 567 h 907"/>
                <a:gd name="T38" fmla="*/ 1134 w 1134"/>
                <a:gd name="T39" fmla="*/ 794 h 907"/>
                <a:gd name="T40" fmla="*/ 1021 w 1134"/>
                <a:gd name="T41" fmla="*/ 794 h 907"/>
                <a:gd name="T42" fmla="*/ 1021 w 1134"/>
                <a:gd name="T43" fmla="*/ 907 h 907"/>
                <a:gd name="T44" fmla="*/ 454 w 1134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454" y="907"/>
                  </a:moveTo>
                  <a:lnTo>
                    <a:pt x="454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45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167"/>
            <p:cNvSpPr>
              <a:spLocks/>
            </p:cNvSpPr>
            <p:nvPr/>
          </p:nvSpPr>
          <p:spPr bwMode="auto">
            <a:xfrm>
              <a:off x="3024" y="4372"/>
              <a:ext cx="794" cy="907"/>
            </a:xfrm>
            <a:custGeom>
              <a:avLst/>
              <a:gdLst>
                <a:gd name="T0" fmla="*/ 113 w 794"/>
                <a:gd name="T1" fmla="*/ 0 h 907"/>
                <a:gd name="T2" fmla="*/ 454 w 794"/>
                <a:gd name="T3" fmla="*/ 0 h 907"/>
                <a:gd name="T4" fmla="*/ 454 w 794"/>
                <a:gd name="T5" fmla="*/ 114 h 907"/>
                <a:gd name="T6" fmla="*/ 567 w 794"/>
                <a:gd name="T7" fmla="*/ 114 h 907"/>
                <a:gd name="T8" fmla="*/ 567 w 794"/>
                <a:gd name="T9" fmla="*/ 227 h 907"/>
                <a:gd name="T10" fmla="*/ 680 w 794"/>
                <a:gd name="T11" fmla="*/ 227 h 907"/>
                <a:gd name="T12" fmla="*/ 680 w 794"/>
                <a:gd name="T13" fmla="*/ 340 h 907"/>
                <a:gd name="T14" fmla="*/ 794 w 794"/>
                <a:gd name="T15" fmla="*/ 340 h 907"/>
                <a:gd name="T16" fmla="*/ 794 w 794"/>
                <a:gd name="T17" fmla="*/ 681 h 907"/>
                <a:gd name="T18" fmla="*/ 680 w 794"/>
                <a:gd name="T19" fmla="*/ 681 h 907"/>
                <a:gd name="T20" fmla="*/ 680 w 794"/>
                <a:gd name="T21" fmla="*/ 794 h 907"/>
                <a:gd name="T22" fmla="*/ 567 w 794"/>
                <a:gd name="T23" fmla="*/ 794 h 907"/>
                <a:gd name="T24" fmla="*/ 567 w 794"/>
                <a:gd name="T25" fmla="*/ 681 h 907"/>
                <a:gd name="T26" fmla="*/ 454 w 794"/>
                <a:gd name="T27" fmla="*/ 681 h 907"/>
                <a:gd name="T28" fmla="*/ 454 w 794"/>
                <a:gd name="T29" fmla="*/ 907 h 907"/>
                <a:gd name="T30" fmla="*/ 340 w 794"/>
                <a:gd name="T31" fmla="*/ 907 h 907"/>
                <a:gd name="T32" fmla="*/ 340 w 794"/>
                <a:gd name="T33" fmla="*/ 681 h 907"/>
                <a:gd name="T34" fmla="*/ 227 w 794"/>
                <a:gd name="T35" fmla="*/ 681 h 907"/>
                <a:gd name="T36" fmla="*/ 227 w 794"/>
                <a:gd name="T37" fmla="*/ 567 h 907"/>
                <a:gd name="T38" fmla="*/ 340 w 794"/>
                <a:gd name="T39" fmla="*/ 567 h 907"/>
                <a:gd name="T40" fmla="*/ 340 w 794"/>
                <a:gd name="T41" fmla="*/ 454 h 907"/>
                <a:gd name="T42" fmla="*/ 227 w 794"/>
                <a:gd name="T43" fmla="*/ 454 h 907"/>
                <a:gd name="T44" fmla="*/ 227 w 794"/>
                <a:gd name="T45" fmla="*/ 340 h 907"/>
                <a:gd name="T46" fmla="*/ 0 w 794"/>
                <a:gd name="T47" fmla="*/ 340 h 907"/>
                <a:gd name="T48" fmla="*/ 0 w 794"/>
                <a:gd name="T49" fmla="*/ 114 h 907"/>
                <a:gd name="T50" fmla="*/ 113 w 794"/>
                <a:gd name="T51" fmla="*/ 114 h 907"/>
                <a:gd name="T52" fmla="*/ 113 w 794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907">
                  <a:moveTo>
                    <a:pt x="113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168"/>
            <p:cNvSpPr>
              <a:spLocks/>
            </p:cNvSpPr>
            <p:nvPr/>
          </p:nvSpPr>
          <p:spPr bwMode="auto">
            <a:xfrm>
              <a:off x="2230" y="4032"/>
              <a:ext cx="1134" cy="1247"/>
            </a:xfrm>
            <a:custGeom>
              <a:avLst/>
              <a:gdLst>
                <a:gd name="T0" fmla="*/ 567 w 1134"/>
                <a:gd name="T1" fmla="*/ 0 h 1247"/>
                <a:gd name="T2" fmla="*/ 340 w 1134"/>
                <a:gd name="T3" fmla="*/ 0 h 1247"/>
                <a:gd name="T4" fmla="*/ 340 w 1134"/>
                <a:gd name="T5" fmla="*/ 113 h 1247"/>
                <a:gd name="T6" fmla="*/ 227 w 1134"/>
                <a:gd name="T7" fmla="*/ 113 h 1247"/>
                <a:gd name="T8" fmla="*/ 227 w 1134"/>
                <a:gd name="T9" fmla="*/ 340 h 1247"/>
                <a:gd name="T10" fmla="*/ 114 w 1134"/>
                <a:gd name="T11" fmla="*/ 340 h 1247"/>
                <a:gd name="T12" fmla="*/ 114 w 1134"/>
                <a:gd name="T13" fmla="*/ 454 h 1247"/>
                <a:gd name="T14" fmla="*/ 0 w 1134"/>
                <a:gd name="T15" fmla="*/ 454 h 1247"/>
                <a:gd name="T16" fmla="*/ 0 w 1134"/>
                <a:gd name="T17" fmla="*/ 680 h 1247"/>
                <a:gd name="T18" fmla="*/ 114 w 1134"/>
                <a:gd name="T19" fmla="*/ 680 h 1247"/>
                <a:gd name="T20" fmla="*/ 114 w 1134"/>
                <a:gd name="T21" fmla="*/ 907 h 1247"/>
                <a:gd name="T22" fmla="*/ 454 w 1134"/>
                <a:gd name="T23" fmla="*/ 907 h 1247"/>
                <a:gd name="T24" fmla="*/ 454 w 1134"/>
                <a:gd name="T25" fmla="*/ 794 h 1247"/>
                <a:gd name="T26" fmla="*/ 681 w 1134"/>
                <a:gd name="T27" fmla="*/ 794 h 1247"/>
                <a:gd name="T28" fmla="*/ 681 w 1134"/>
                <a:gd name="T29" fmla="*/ 907 h 1247"/>
                <a:gd name="T30" fmla="*/ 794 w 1134"/>
                <a:gd name="T31" fmla="*/ 907 h 1247"/>
                <a:gd name="T32" fmla="*/ 794 w 1134"/>
                <a:gd name="T33" fmla="*/ 1021 h 1247"/>
                <a:gd name="T34" fmla="*/ 681 w 1134"/>
                <a:gd name="T35" fmla="*/ 1021 h 1247"/>
                <a:gd name="T36" fmla="*/ 681 w 1134"/>
                <a:gd name="T37" fmla="*/ 1134 h 1247"/>
                <a:gd name="T38" fmla="*/ 1021 w 1134"/>
                <a:gd name="T39" fmla="*/ 1134 h 1247"/>
                <a:gd name="T40" fmla="*/ 1021 w 1134"/>
                <a:gd name="T41" fmla="*/ 1247 h 1247"/>
                <a:gd name="T42" fmla="*/ 1134 w 1134"/>
                <a:gd name="T43" fmla="*/ 1247 h 1247"/>
                <a:gd name="T44" fmla="*/ 1134 w 1134"/>
                <a:gd name="T45" fmla="*/ 1021 h 1247"/>
                <a:gd name="T46" fmla="*/ 1021 w 1134"/>
                <a:gd name="T47" fmla="*/ 1021 h 1247"/>
                <a:gd name="T48" fmla="*/ 1021 w 1134"/>
                <a:gd name="T49" fmla="*/ 907 h 1247"/>
                <a:gd name="T50" fmla="*/ 1134 w 1134"/>
                <a:gd name="T51" fmla="*/ 907 h 1247"/>
                <a:gd name="T52" fmla="*/ 1134 w 1134"/>
                <a:gd name="T53" fmla="*/ 794 h 1247"/>
                <a:gd name="T54" fmla="*/ 1021 w 1134"/>
                <a:gd name="T55" fmla="*/ 794 h 1247"/>
                <a:gd name="T56" fmla="*/ 1021 w 1134"/>
                <a:gd name="T57" fmla="*/ 680 h 1247"/>
                <a:gd name="T58" fmla="*/ 794 w 1134"/>
                <a:gd name="T59" fmla="*/ 680 h 1247"/>
                <a:gd name="T60" fmla="*/ 794 w 1134"/>
                <a:gd name="T61" fmla="*/ 454 h 1247"/>
                <a:gd name="T62" fmla="*/ 907 w 1134"/>
                <a:gd name="T63" fmla="*/ 454 h 1247"/>
                <a:gd name="T64" fmla="*/ 907 w 1134"/>
                <a:gd name="T65" fmla="*/ 340 h 1247"/>
                <a:gd name="T66" fmla="*/ 681 w 1134"/>
                <a:gd name="T67" fmla="*/ 340 h 1247"/>
                <a:gd name="T68" fmla="*/ 681 w 1134"/>
                <a:gd name="T69" fmla="*/ 227 h 1247"/>
                <a:gd name="T70" fmla="*/ 567 w 1134"/>
                <a:gd name="T71" fmla="*/ 227 h 1247"/>
                <a:gd name="T72" fmla="*/ 567 w 1134"/>
                <a:gd name="T73" fmla="*/ 113 h 1247"/>
                <a:gd name="T74" fmla="*/ 567 w 1134"/>
                <a:gd name="T7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24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169"/>
            <p:cNvSpPr>
              <a:spLocks/>
            </p:cNvSpPr>
            <p:nvPr/>
          </p:nvSpPr>
          <p:spPr bwMode="auto">
            <a:xfrm>
              <a:off x="1890" y="3465"/>
              <a:ext cx="794" cy="1134"/>
            </a:xfrm>
            <a:custGeom>
              <a:avLst/>
              <a:gdLst>
                <a:gd name="T0" fmla="*/ 794 w 794"/>
                <a:gd name="T1" fmla="*/ 113 h 1134"/>
                <a:gd name="T2" fmla="*/ 567 w 794"/>
                <a:gd name="T3" fmla="*/ 113 h 1134"/>
                <a:gd name="T4" fmla="*/ 567 w 794"/>
                <a:gd name="T5" fmla="*/ 0 h 1134"/>
                <a:gd name="T6" fmla="*/ 454 w 794"/>
                <a:gd name="T7" fmla="*/ 0 h 1134"/>
                <a:gd name="T8" fmla="*/ 454 w 794"/>
                <a:gd name="T9" fmla="*/ 113 h 1134"/>
                <a:gd name="T10" fmla="*/ 113 w 794"/>
                <a:gd name="T11" fmla="*/ 113 h 1134"/>
                <a:gd name="T12" fmla="*/ 113 w 794"/>
                <a:gd name="T13" fmla="*/ 227 h 1134"/>
                <a:gd name="T14" fmla="*/ 0 w 794"/>
                <a:gd name="T15" fmla="*/ 227 h 1134"/>
                <a:gd name="T16" fmla="*/ 0 w 794"/>
                <a:gd name="T17" fmla="*/ 454 h 1134"/>
                <a:gd name="T18" fmla="*/ 113 w 794"/>
                <a:gd name="T19" fmla="*/ 454 h 1134"/>
                <a:gd name="T20" fmla="*/ 113 w 794"/>
                <a:gd name="T21" fmla="*/ 1134 h 1134"/>
                <a:gd name="T22" fmla="*/ 340 w 794"/>
                <a:gd name="T23" fmla="*/ 1134 h 1134"/>
                <a:gd name="T24" fmla="*/ 340 w 794"/>
                <a:gd name="T25" fmla="*/ 1021 h 1134"/>
                <a:gd name="T26" fmla="*/ 454 w 794"/>
                <a:gd name="T27" fmla="*/ 1021 h 1134"/>
                <a:gd name="T28" fmla="*/ 454 w 794"/>
                <a:gd name="T29" fmla="*/ 907 h 1134"/>
                <a:gd name="T30" fmla="*/ 567 w 794"/>
                <a:gd name="T31" fmla="*/ 907 h 1134"/>
                <a:gd name="T32" fmla="*/ 567 w 794"/>
                <a:gd name="T33" fmla="*/ 680 h 1134"/>
                <a:gd name="T34" fmla="*/ 680 w 794"/>
                <a:gd name="T35" fmla="*/ 680 h 1134"/>
                <a:gd name="T36" fmla="*/ 680 w 794"/>
                <a:gd name="T37" fmla="*/ 227 h 1134"/>
                <a:gd name="T38" fmla="*/ 794 w 794"/>
                <a:gd name="T39" fmla="*/ 227 h 1134"/>
                <a:gd name="T40" fmla="*/ 794 w 794"/>
                <a:gd name="T41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134">
                  <a:moveTo>
                    <a:pt x="794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170"/>
            <p:cNvSpPr>
              <a:spLocks/>
            </p:cNvSpPr>
            <p:nvPr/>
          </p:nvSpPr>
          <p:spPr bwMode="auto">
            <a:xfrm>
              <a:off x="2344" y="4939"/>
              <a:ext cx="680" cy="907"/>
            </a:xfrm>
            <a:custGeom>
              <a:avLst/>
              <a:gdLst>
                <a:gd name="T0" fmla="*/ 0 w 680"/>
                <a:gd name="T1" fmla="*/ 0 h 907"/>
                <a:gd name="T2" fmla="*/ 0 w 680"/>
                <a:gd name="T3" fmla="*/ 340 h 907"/>
                <a:gd name="T4" fmla="*/ 113 w 680"/>
                <a:gd name="T5" fmla="*/ 340 h 907"/>
                <a:gd name="T6" fmla="*/ 113 w 680"/>
                <a:gd name="T7" fmla="*/ 567 h 907"/>
                <a:gd name="T8" fmla="*/ 226 w 680"/>
                <a:gd name="T9" fmla="*/ 567 h 907"/>
                <a:gd name="T10" fmla="*/ 226 w 680"/>
                <a:gd name="T11" fmla="*/ 681 h 907"/>
                <a:gd name="T12" fmla="*/ 113 w 680"/>
                <a:gd name="T13" fmla="*/ 681 h 907"/>
                <a:gd name="T14" fmla="*/ 113 w 680"/>
                <a:gd name="T15" fmla="*/ 907 h 907"/>
                <a:gd name="T16" fmla="*/ 226 w 680"/>
                <a:gd name="T17" fmla="*/ 907 h 907"/>
                <a:gd name="T18" fmla="*/ 226 w 680"/>
                <a:gd name="T19" fmla="*/ 794 h 907"/>
                <a:gd name="T20" fmla="*/ 340 w 680"/>
                <a:gd name="T21" fmla="*/ 794 h 907"/>
                <a:gd name="T22" fmla="*/ 340 w 680"/>
                <a:gd name="T23" fmla="*/ 681 h 907"/>
                <a:gd name="T24" fmla="*/ 680 w 680"/>
                <a:gd name="T25" fmla="*/ 681 h 907"/>
                <a:gd name="T26" fmla="*/ 680 w 680"/>
                <a:gd name="T27" fmla="*/ 340 h 907"/>
                <a:gd name="T28" fmla="*/ 340 w 680"/>
                <a:gd name="T29" fmla="*/ 340 h 907"/>
                <a:gd name="T30" fmla="*/ 340 w 680"/>
                <a:gd name="T31" fmla="*/ 114 h 907"/>
                <a:gd name="T32" fmla="*/ 226 w 680"/>
                <a:gd name="T33" fmla="*/ 114 h 907"/>
                <a:gd name="T34" fmla="*/ 226 w 680"/>
                <a:gd name="T35" fmla="*/ 0 h 907"/>
                <a:gd name="T36" fmla="*/ 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171"/>
            <p:cNvSpPr>
              <a:spLocks/>
            </p:cNvSpPr>
            <p:nvPr/>
          </p:nvSpPr>
          <p:spPr bwMode="auto">
            <a:xfrm>
              <a:off x="1663" y="4599"/>
              <a:ext cx="907" cy="1588"/>
            </a:xfrm>
            <a:custGeom>
              <a:avLst/>
              <a:gdLst>
                <a:gd name="T0" fmla="*/ 340 w 907"/>
                <a:gd name="T1" fmla="*/ 0 h 1588"/>
                <a:gd name="T2" fmla="*/ 340 w 907"/>
                <a:gd name="T3" fmla="*/ 113 h 1588"/>
                <a:gd name="T4" fmla="*/ 340 w 907"/>
                <a:gd name="T5" fmla="*/ 227 h 1588"/>
                <a:gd name="T6" fmla="*/ 114 w 907"/>
                <a:gd name="T7" fmla="*/ 227 h 1588"/>
                <a:gd name="T8" fmla="*/ 114 w 907"/>
                <a:gd name="T9" fmla="*/ 454 h 1588"/>
                <a:gd name="T10" fmla="*/ 0 w 907"/>
                <a:gd name="T11" fmla="*/ 454 h 1588"/>
                <a:gd name="T12" fmla="*/ 0 w 907"/>
                <a:gd name="T13" fmla="*/ 567 h 1588"/>
                <a:gd name="T14" fmla="*/ 114 w 907"/>
                <a:gd name="T15" fmla="*/ 567 h 1588"/>
                <a:gd name="T16" fmla="*/ 114 w 907"/>
                <a:gd name="T17" fmla="*/ 1021 h 1588"/>
                <a:gd name="T18" fmla="*/ 114 w 907"/>
                <a:gd name="T19" fmla="*/ 1134 h 1588"/>
                <a:gd name="T20" fmla="*/ 340 w 907"/>
                <a:gd name="T21" fmla="*/ 1134 h 1588"/>
                <a:gd name="T22" fmla="*/ 340 w 907"/>
                <a:gd name="T23" fmla="*/ 1361 h 1588"/>
                <a:gd name="T24" fmla="*/ 454 w 907"/>
                <a:gd name="T25" fmla="*/ 1361 h 1588"/>
                <a:gd name="T26" fmla="*/ 454 w 907"/>
                <a:gd name="T27" fmla="*/ 1588 h 1588"/>
                <a:gd name="T28" fmla="*/ 567 w 907"/>
                <a:gd name="T29" fmla="*/ 1588 h 1588"/>
                <a:gd name="T30" fmla="*/ 567 w 907"/>
                <a:gd name="T31" fmla="*/ 1474 h 1588"/>
                <a:gd name="T32" fmla="*/ 681 w 907"/>
                <a:gd name="T33" fmla="*/ 1474 h 1588"/>
                <a:gd name="T34" fmla="*/ 681 w 907"/>
                <a:gd name="T35" fmla="*/ 1361 h 1588"/>
                <a:gd name="T36" fmla="*/ 794 w 907"/>
                <a:gd name="T37" fmla="*/ 1361 h 1588"/>
                <a:gd name="T38" fmla="*/ 794 w 907"/>
                <a:gd name="T39" fmla="*/ 1021 h 1588"/>
                <a:gd name="T40" fmla="*/ 907 w 907"/>
                <a:gd name="T41" fmla="*/ 1021 h 1588"/>
                <a:gd name="T42" fmla="*/ 907 w 907"/>
                <a:gd name="T43" fmla="*/ 907 h 1588"/>
                <a:gd name="T44" fmla="*/ 794 w 907"/>
                <a:gd name="T45" fmla="*/ 907 h 1588"/>
                <a:gd name="T46" fmla="*/ 794 w 907"/>
                <a:gd name="T47" fmla="*/ 680 h 1588"/>
                <a:gd name="T48" fmla="*/ 681 w 907"/>
                <a:gd name="T49" fmla="*/ 680 h 1588"/>
                <a:gd name="T50" fmla="*/ 681 w 907"/>
                <a:gd name="T51" fmla="*/ 113 h 1588"/>
                <a:gd name="T52" fmla="*/ 567 w 907"/>
                <a:gd name="T53" fmla="*/ 113 h 1588"/>
                <a:gd name="T54" fmla="*/ 567 w 907"/>
                <a:gd name="T55" fmla="*/ 0 h 1588"/>
                <a:gd name="T56" fmla="*/ 340 w 907"/>
                <a:gd name="T5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588">
                  <a:moveTo>
                    <a:pt x="340" y="0"/>
                  </a:move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172"/>
            <p:cNvSpPr>
              <a:spLocks/>
            </p:cNvSpPr>
            <p:nvPr/>
          </p:nvSpPr>
          <p:spPr bwMode="auto">
            <a:xfrm>
              <a:off x="1210" y="5166"/>
              <a:ext cx="567" cy="1021"/>
            </a:xfrm>
            <a:custGeom>
              <a:avLst/>
              <a:gdLst>
                <a:gd name="T0" fmla="*/ 0 w 567"/>
                <a:gd name="T1" fmla="*/ 0 h 1021"/>
                <a:gd name="T2" fmla="*/ 567 w 567"/>
                <a:gd name="T3" fmla="*/ 0 h 1021"/>
                <a:gd name="T4" fmla="*/ 567 w 567"/>
                <a:gd name="T5" fmla="*/ 680 h 1021"/>
                <a:gd name="T6" fmla="*/ 453 w 567"/>
                <a:gd name="T7" fmla="*/ 680 h 1021"/>
                <a:gd name="T8" fmla="*/ 453 w 567"/>
                <a:gd name="T9" fmla="*/ 794 h 1021"/>
                <a:gd name="T10" fmla="*/ 340 w 567"/>
                <a:gd name="T11" fmla="*/ 794 h 1021"/>
                <a:gd name="T12" fmla="*/ 340 w 567"/>
                <a:gd name="T13" fmla="*/ 1021 h 1021"/>
                <a:gd name="T14" fmla="*/ 113 w 567"/>
                <a:gd name="T15" fmla="*/ 1021 h 1021"/>
                <a:gd name="T16" fmla="*/ 113 w 567"/>
                <a:gd name="T17" fmla="*/ 680 h 1021"/>
                <a:gd name="T18" fmla="*/ 226 w 567"/>
                <a:gd name="T19" fmla="*/ 680 h 1021"/>
                <a:gd name="T20" fmla="*/ 340 w 567"/>
                <a:gd name="T21" fmla="*/ 680 h 1021"/>
                <a:gd name="T22" fmla="*/ 340 w 567"/>
                <a:gd name="T23" fmla="*/ 567 h 1021"/>
                <a:gd name="T24" fmla="*/ 340 w 567"/>
                <a:gd name="T25" fmla="*/ 454 h 1021"/>
                <a:gd name="T26" fmla="*/ 226 w 567"/>
                <a:gd name="T27" fmla="*/ 454 h 1021"/>
                <a:gd name="T28" fmla="*/ 226 w 567"/>
                <a:gd name="T29" fmla="*/ 227 h 1021"/>
                <a:gd name="T30" fmla="*/ 113 w 567"/>
                <a:gd name="T31" fmla="*/ 227 h 1021"/>
                <a:gd name="T32" fmla="*/ 113 w 567"/>
                <a:gd name="T33" fmla="*/ 113 h 1021"/>
                <a:gd name="T34" fmla="*/ 0 w 567"/>
                <a:gd name="T35" fmla="*/ 113 h 1021"/>
                <a:gd name="T36" fmla="*/ 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0" y="0"/>
                  </a:moveTo>
                  <a:lnTo>
                    <a:pt x="567" y="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173"/>
            <p:cNvSpPr>
              <a:spLocks/>
            </p:cNvSpPr>
            <p:nvPr/>
          </p:nvSpPr>
          <p:spPr bwMode="auto">
            <a:xfrm>
              <a:off x="869" y="5053"/>
              <a:ext cx="681" cy="1134"/>
            </a:xfrm>
            <a:custGeom>
              <a:avLst/>
              <a:gdLst>
                <a:gd name="T0" fmla="*/ 0 w 681"/>
                <a:gd name="T1" fmla="*/ 0 h 1134"/>
                <a:gd name="T2" fmla="*/ 227 w 681"/>
                <a:gd name="T3" fmla="*/ 0 h 1134"/>
                <a:gd name="T4" fmla="*/ 227 w 681"/>
                <a:gd name="T5" fmla="*/ 113 h 1134"/>
                <a:gd name="T6" fmla="*/ 341 w 681"/>
                <a:gd name="T7" fmla="*/ 113 h 1134"/>
                <a:gd name="T8" fmla="*/ 341 w 681"/>
                <a:gd name="T9" fmla="*/ 226 h 1134"/>
                <a:gd name="T10" fmla="*/ 454 w 681"/>
                <a:gd name="T11" fmla="*/ 226 h 1134"/>
                <a:gd name="T12" fmla="*/ 454 w 681"/>
                <a:gd name="T13" fmla="*/ 340 h 1134"/>
                <a:gd name="T14" fmla="*/ 567 w 681"/>
                <a:gd name="T15" fmla="*/ 340 h 1134"/>
                <a:gd name="T16" fmla="*/ 567 w 681"/>
                <a:gd name="T17" fmla="*/ 567 h 1134"/>
                <a:gd name="T18" fmla="*/ 681 w 681"/>
                <a:gd name="T19" fmla="*/ 567 h 1134"/>
                <a:gd name="T20" fmla="*/ 681 w 681"/>
                <a:gd name="T21" fmla="*/ 793 h 1134"/>
                <a:gd name="T22" fmla="*/ 454 w 681"/>
                <a:gd name="T23" fmla="*/ 793 h 1134"/>
                <a:gd name="T24" fmla="*/ 454 w 681"/>
                <a:gd name="T25" fmla="*/ 1134 h 1134"/>
                <a:gd name="T26" fmla="*/ 341 w 681"/>
                <a:gd name="T27" fmla="*/ 1134 h 1134"/>
                <a:gd name="T28" fmla="*/ 341 w 681"/>
                <a:gd name="T29" fmla="*/ 907 h 1134"/>
                <a:gd name="T30" fmla="*/ 227 w 681"/>
                <a:gd name="T31" fmla="*/ 907 h 1134"/>
                <a:gd name="T32" fmla="*/ 227 w 681"/>
                <a:gd name="T33" fmla="*/ 793 h 1134"/>
                <a:gd name="T34" fmla="*/ 114 w 681"/>
                <a:gd name="T35" fmla="*/ 793 h 1134"/>
                <a:gd name="T36" fmla="*/ 114 w 681"/>
                <a:gd name="T37" fmla="*/ 680 h 1134"/>
                <a:gd name="T38" fmla="*/ 0 w 681"/>
                <a:gd name="T39" fmla="*/ 680 h 1134"/>
                <a:gd name="T40" fmla="*/ 0 w 681"/>
                <a:gd name="T41" fmla="*/ 567 h 1134"/>
                <a:gd name="T42" fmla="*/ 114 w 681"/>
                <a:gd name="T43" fmla="*/ 567 h 1134"/>
                <a:gd name="T44" fmla="*/ 114 w 681"/>
                <a:gd name="T45" fmla="*/ 113 h 1134"/>
                <a:gd name="T46" fmla="*/ 0 w 681"/>
                <a:gd name="T47" fmla="*/ 113 h 1134"/>
                <a:gd name="T48" fmla="*/ 0 w 68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1134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454" y="793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176"/>
            <p:cNvSpPr>
              <a:spLocks/>
            </p:cNvSpPr>
            <p:nvPr/>
          </p:nvSpPr>
          <p:spPr bwMode="auto">
            <a:xfrm>
              <a:off x="529" y="5053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227 w 454"/>
                <a:gd name="T3" fmla="*/ 113 h 567"/>
                <a:gd name="T4" fmla="*/ 227 w 454"/>
                <a:gd name="T5" fmla="*/ 0 h 567"/>
                <a:gd name="T6" fmla="*/ 114 w 454"/>
                <a:gd name="T7" fmla="*/ 0 h 567"/>
                <a:gd name="T8" fmla="*/ 114 w 454"/>
                <a:gd name="T9" fmla="*/ 113 h 567"/>
                <a:gd name="T10" fmla="*/ 0 w 454"/>
                <a:gd name="T11" fmla="*/ 113 h 567"/>
                <a:gd name="T12" fmla="*/ 0 w 454"/>
                <a:gd name="T13" fmla="*/ 226 h 567"/>
                <a:gd name="T14" fmla="*/ 114 w 454"/>
                <a:gd name="T15" fmla="*/ 226 h 567"/>
                <a:gd name="T16" fmla="*/ 114 w 454"/>
                <a:gd name="T17" fmla="*/ 340 h 567"/>
                <a:gd name="T18" fmla="*/ 227 w 454"/>
                <a:gd name="T19" fmla="*/ 340 h 567"/>
                <a:gd name="T20" fmla="*/ 227 w 454"/>
                <a:gd name="T21" fmla="*/ 567 h 567"/>
                <a:gd name="T22" fmla="*/ 454 w 454"/>
                <a:gd name="T23" fmla="*/ 567 h 567"/>
                <a:gd name="T24" fmla="*/ 454 w 454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177"/>
            <p:cNvSpPr>
              <a:spLocks/>
            </p:cNvSpPr>
            <p:nvPr/>
          </p:nvSpPr>
          <p:spPr bwMode="auto">
            <a:xfrm>
              <a:off x="302" y="5166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113 h 340"/>
                <a:gd name="T4" fmla="*/ 227 w 341"/>
                <a:gd name="T5" fmla="*/ 113 h 340"/>
                <a:gd name="T6" fmla="*/ 227 w 341"/>
                <a:gd name="T7" fmla="*/ 0 h 340"/>
                <a:gd name="T8" fmla="*/ 0 w 341"/>
                <a:gd name="T9" fmla="*/ 0 h 340"/>
                <a:gd name="T10" fmla="*/ 0 w 341"/>
                <a:gd name="T11" fmla="*/ 113 h 340"/>
                <a:gd name="T12" fmla="*/ 114 w 341"/>
                <a:gd name="T13" fmla="*/ 113 h 340"/>
                <a:gd name="T14" fmla="*/ 114 w 341"/>
                <a:gd name="T15" fmla="*/ 340 h 340"/>
                <a:gd name="T16" fmla="*/ 341 w 341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178"/>
            <p:cNvSpPr>
              <a:spLocks/>
            </p:cNvSpPr>
            <p:nvPr/>
          </p:nvSpPr>
          <p:spPr bwMode="auto">
            <a:xfrm>
              <a:off x="1323" y="4486"/>
              <a:ext cx="454" cy="680"/>
            </a:xfrm>
            <a:custGeom>
              <a:avLst/>
              <a:gdLst>
                <a:gd name="T0" fmla="*/ 454 w 454"/>
                <a:gd name="T1" fmla="*/ 113 h 680"/>
                <a:gd name="T2" fmla="*/ 454 w 454"/>
                <a:gd name="T3" fmla="*/ 567 h 680"/>
                <a:gd name="T4" fmla="*/ 340 w 454"/>
                <a:gd name="T5" fmla="*/ 567 h 680"/>
                <a:gd name="T6" fmla="*/ 340 w 454"/>
                <a:gd name="T7" fmla="*/ 680 h 680"/>
                <a:gd name="T8" fmla="*/ 0 w 454"/>
                <a:gd name="T9" fmla="*/ 680 h 680"/>
                <a:gd name="T10" fmla="*/ 0 w 454"/>
                <a:gd name="T11" fmla="*/ 567 h 680"/>
                <a:gd name="T12" fmla="*/ 113 w 454"/>
                <a:gd name="T13" fmla="*/ 567 h 680"/>
                <a:gd name="T14" fmla="*/ 113 w 454"/>
                <a:gd name="T15" fmla="*/ 340 h 680"/>
                <a:gd name="T16" fmla="*/ 0 w 454"/>
                <a:gd name="T17" fmla="*/ 340 h 680"/>
                <a:gd name="T18" fmla="*/ 0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454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454" y="113"/>
                  </a:moveTo>
                  <a:lnTo>
                    <a:pt x="45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179"/>
            <p:cNvSpPr>
              <a:spLocks/>
            </p:cNvSpPr>
            <p:nvPr/>
          </p:nvSpPr>
          <p:spPr bwMode="auto">
            <a:xfrm>
              <a:off x="983" y="4599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3 h 567"/>
                <a:gd name="T6" fmla="*/ 0 w 453"/>
                <a:gd name="T7" fmla="*/ 113 h 567"/>
                <a:gd name="T8" fmla="*/ 0 w 453"/>
                <a:gd name="T9" fmla="*/ 454 h 567"/>
                <a:gd name="T10" fmla="*/ 113 w 453"/>
                <a:gd name="T11" fmla="*/ 454 h 567"/>
                <a:gd name="T12" fmla="*/ 113 w 453"/>
                <a:gd name="T13" fmla="*/ 567 h 567"/>
                <a:gd name="T14" fmla="*/ 340 w 453"/>
                <a:gd name="T15" fmla="*/ 567 h 567"/>
                <a:gd name="T16" fmla="*/ 340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180"/>
            <p:cNvSpPr>
              <a:spLocks/>
            </p:cNvSpPr>
            <p:nvPr/>
          </p:nvSpPr>
          <p:spPr bwMode="auto">
            <a:xfrm>
              <a:off x="189" y="4599"/>
              <a:ext cx="794" cy="567"/>
            </a:xfrm>
            <a:custGeom>
              <a:avLst/>
              <a:gdLst>
                <a:gd name="T0" fmla="*/ 794 w 794"/>
                <a:gd name="T1" fmla="*/ 113 h 567"/>
                <a:gd name="T2" fmla="*/ 680 w 794"/>
                <a:gd name="T3" fmla="*/ 113 h 567"/>
                <a:gd name="T4" fmla="*/ 680 w 794"/>
                <a:gd name="T5" fmla="*/ 0 h 567"/>
                <a:gd name="T6" fmla="*/ 567 w 794"/>
                <a:gd name="T7" fmla="*/ 0 h 567"/>
                <a:gd name="T8" fmla="*/ 454 w 794"/>
                <a:gd name="T9" fmla="*/ 0 h 567"/>
                <a:gd name="T10" fmla="*/ 454 w 794"/>
                <a:gd name="T11" fmla="*/ 113 h 567"/>
                <a:gd name="T12" fmla="*/ 0 w 794"/>
                <a:gd name="T13" fmla="*/ 113 h 567"/>
                <a:gd name="T14" fmla="*/ 0 w 794"/>
                <a:gd name="T15" fmla="*/ 227 h 567"/>
                <a:gd name="T16" fmla="*/ 0 w 794"/>
                <a:gd name="T17" fmla="*/ 340 h 567"/>
                <a:gd name="T18" fmla="*/ 0 w 794"/>
                <a:gd name="T19" fmla="*/ 454 h 567"/>
                <a:gd name="T20" fmla="*/ 113 w 794"/>
                <a:gd name="T21" fmla="*/ 454 h 567"/>
                <a:gd name="T22" fmla="*/ 113 w 794"/>
                <a:gd name="T23" fmla="*/ 567 h 567"/>
                <a:gd name="T24" fmla="*/ 454 w 794"/>
                <a:gd name="T25" fmla="*/ 567 h 567"/>
                <a:gd name="T26" fmla="*/ 454 w 794"/>
                <a:gd name="T27" fmla="*/ 454 h 567"/>
                <a:gd name="T28" fmla="*/ 567 w 794"/>
                <a:gd name="T29" fmla="*/ 454 h 567"/>
                <a:gd name="T30" fmla="*/ 567 w 794"/>
                <a:gd name="T31" fmla="*/ 567 h 567"/>
                <a:gd name="T32" fmla="*/ 680 w 794"/>
                <a:gd name="T33" fmla="*/ 567 h 567"/>
                <a:gd name="T34" fmla="*/ 680 w 794"/>
                <a:gd name="T35" fmla="*/ 454 h 567"/>
                <a:gd name="T36" fmla="*/ 794 w 794"/>
                <a:gd name="T37" fmla="*/ 454 h 567"/>
                <a:gd name="T38" fmla="*/ 794 w 79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56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181"/>
            <p:cNvSpPr>
              <a:spLocks/>
            </p:cNvSpPr>
            <p:nvPr/>
          </p:nvSpPr>
          <p:spPr bwMode="auto">
            <a:xfrm>
              <a:off x="869" y="4032"/>
              <a:ext cx="454" cy="680"/>
            </a:xfrm>
            <a:custGeom>
              <a:avLst/>
              <a:gdLst>
                <a:gd name="T0" fmla="*/ 341 w 454"/>
                <a:gd name="T1" fmla="*/ 680 h 680"/>
                <a:gd name="T2" fmla="*/ 341 w 454"/>
                <a:gd name="T3" fmla="*/ 340 h 680"/>
                <a:gd name="T4" fmla="*/ 454 w 454"/>
                <a:gd name="T5" fmla="*/ 340 h 680"/>
                <a:gd name="T6" fmla="*/ 454 w 454"/>
                <a:gd name="T7" fmla="*/ 113 h 680"/>
                <a:gd name="T8" fmla="*/ 341 w 454"/>
                <a:gd name="T9" fmla="*/ 113 h 680"/>
                <a:gd name="T10" fmla="*/ 341 w 454"/>
                <a:gd name="T11" fmla="*/ 0 h 680"/>
                <a:gd name="T12" fmla="*/ 227 w 454"/>
                <a:gd name="T13" fmla="*/ 0 h 680"/>
                <a:gd name="T14" fmla="*/ 227 w 454"/>
                <a:gd name="T15" fmla="*/ 113 h 680"/>
                <a:gd name="T16" fmla="*/ 114 w 454"/>
                <a:gd name="T17" fmla="*/ 113 h 680"/>
                <a:gd name="T18" fmla="*/ 114 w 454"/>
                <a:gd name="T19" fmla="*/ 340 h 680"/>
                <a:gd name="T20" fmla="*/ 0 w 454"/>
                <a:gd name="T21" fmla="*/ 340 h 680"/>
                <a:gd name="T22" fmla="*/ 0 w 454"/>
                <a:gd name="T23" fmla="*/ 680 h 680"/>
                <a:gd name="T24" fmla="*/ 341 w 454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341" y="680"/>
                  </a:moveTo>
                  <a:lnTo>
                    <a:pt x="34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182"/>
            <p:cNvSpPr>
              <a:spLocks/>
            </p:cNvSpPr>
            <p:nvPr/>
          </p:nvSpPr>
          <p:spPr bwMode="auto">
            <a:xfrm>
              <a:off x="1210" y="3692"/>
              <a:ext cx="793" cy="1134"/>
            </a:xfrm>
            <a:custGeom>
              <a:avLst/>
              <a:gdLst>
                <a:gd name="T0" fmla="*/ 113 w 793"/>
                <a:gd name="T1" fmla="*/ 227 h 1134"/>
                <a:gd name="T2" fmla="*/ 113 w 793"/>
                <a:gd name="T3" fmla="*/ 680 h 1134"/>
                <a:gd name="T4" fmla="*/ 0 w 793"/>
                <a:gd name="T5" fmla="*/ 680 h 1134"/>
                <a:gd name="T6" fmla="*/ 0 w 793"/>
                <a:gd name="T7" fmla="*/ 907 h 1134"/>
                <a:gd name="T8" fmla="*/ 113 w 793"/>
                <a:gd name="T9" fmla="*/ 907 h 1134"/>
                <a:gd name="T10" fmla="*/ 113 w 793"/>
                <a:gd name="T11" fmla="*/ 794 h 1134"/>
                <a:gd name="T12" fmla="*/ 226 w 793"/>
                <a:gd name="T13" fmla="*/ 794 h 1134"/>
                <a:gd name="T14" fmla="*/ 226 w 793"/>
                <a:gd name="T15" fmla="*/ 907 h 1134"/>
                <a:gd name="T16" fmla="*/ 567 w 793"/>
                <a:gd name="T17" fmla="*/ 907 h 1134"/>
                <a:gd name="T18" fmla="*/ 567 w 793"/>
                <a:gd name="T19" fmla="*/ 1134 h 1134"/>
                <a:gd name="T20" fmla="*/ 793 w 793"/>
                <a:gd name="T21" fmla="*/ 1134 h 1134"/>
                <a:gd name="T22" fmla="*/ 793 w 793"/>
                <a:gd name="T23" fmla="*/ 227 h 1134"/>
                <a:gd name="T24" fmla="*/ 680 w 793"/>
                <a:gd name="T25" fmla="*/ 227 h 1134"/>
                <a:gd name="T26" fmla="*/ 680 w 793"/>
                <a:gd name="T27" fmla="*/ 113 h 1134"/>
                <a:gd name="T28" fmla="*/ 680 w 793"/>
                <a:gd name="T29" fmla="*/ 0 h 1134"/>
                <a:gd name="T30" fmla="*/ 340 w 793"/>
                <a:gd name="T31" fmla="*/ 0 h 1134"/>
                <a:gd name="T32" fmla="*/ 340 w 793"/>
                <a:gd name="T33" fmla="*/ 227 h 1134"/>
                <a:gd name="T34" fmla="*/ 113 w 793"/>
                <a:gd name="T3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3" h="1134">
                  <a:moveTo>
                    <a:pt x="113" y="227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793" y="113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280115" y="923130"/>
            <a:ext cx="4387655" cy="5079550"/>
            <a:chOff x="219668" y="1315923"/>
            <a:chExt cx="8507706" cy="9849300"/>
          </a:xfrm>
        </p:grpSpPr>
        <p:sp>
          <p:nvSpPr>
            <p:cNvPr id="63" name="正方形/長方形 62"/>
            <p:cNvSpPr/>
            <p:nvPr/>
          </p:nvSpPr>
          <p:spPr>
            <a:xfrm>
              <a:off x="1199374" y="692414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7523863" y="1315923"/>
              <a:ext cx="120351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579189" y="9644262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215543" y="5597723"/>
              <a:ext cx="162623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858654" y="489201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482083" y="8658424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5949394" y="87694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6256576" y="77287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705742" y="1063742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664638" y="472062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922128" y="925832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232601" y="768518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3482773" y="1074747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738928" y="914876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19668" y="840133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297161" y="1046362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944695" y="8323332"/>
              <a:ext cx="780789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919570" y="7401123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2167384" y="6588538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574163" y="1018063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863457" y="3791841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4549572" y="3531417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430063" y="579128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6967928" y="329340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083169" y="9552880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077261" y="747879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024706" y="219871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2654163" y="8375691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495849" y="97609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1334750" y="886021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423307" y="7573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832474" y="850453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2792125" y="1022367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942323" y="99132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6632018" y="654544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6799857" y="498484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4904800" y="1858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5551390" y="672246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069700" y="984736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013212" y="93838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3042461" y="622111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321701" y="598110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39155" y="708362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125682" y="87448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4132235" y="1001727"/>
            <a:ext cx="4387655" cy="5079550"/>
            <a:chOff x="219668" y="1315923"/>
            <a:chExt cx="8507706" cy="9849300"/>
          </a:xfrm>
        </p:grpSpPr>
        <p:sp>
          <p:nvSpPr>
            <p:cNvPr id="110" name="正方形/長方形 109"/>
            <p:cNvSpPr/>
            <p:nvPr/>
          </p:nvSpPr>
          <p:spPr>
            <a:xfrm>
              <a:off x="1199374" y="692414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523863" y="1315923"/>
              <a:ext cx="120351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3579189" y="9644262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6215543" y="5597723"/>
              <a:ext cx="162623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5858654" y="489201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4482083" y="8658424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5949394" y="87694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6256576" y="77287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7705742" y="1063742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4664638" y="472062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3922128" y="925832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232601" y="768518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3482773" y="1074747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4738928" y="914876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219668" y="840133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297161" y="1046362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944695" y="8323332"/>
              <a:ext cx="780789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4919570" y="7401123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2167384" y="6588538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3574163" y="1018063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863457" y="3791841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549572" y="3531417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5430063" y="579128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6967928" y="329340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083169" y="9552880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077261" y="747879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7024706" y="219871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2654163" y="8375691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6495849" y="97609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1334750" y="886021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423307" y="7573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832474" y="850453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2792125" y="1022367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1942323" y="99132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632018" y="654544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799857" y="498484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904800" y="1858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5551390" y="672246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5069700" y="984736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7013212" y="93838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3042461" y="622111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321701" y="598110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3739155" y="708362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2125682" y="87448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280115" y="6795785"/>
            <a:ext cx="4387655" cy="5079550"/>
            <a:chOff x="219668" y="1315923"/>
            <a:chExt cx="8507706" cy="9849300"/>
          </a:xfrm>
        </p:grpSpPr>
        <p:sp>
          <p:nvSpPr>
            <p:cNvPr id="201" name="正方形/長方形 200"/>
            <p:cNvSpPr/>
            <p:nvPr/>
          </p:nvSpPr>
          <p:spPr>
            <a:xfrm>
              <a:off x="1199374" y="692414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7523863" y="1315923"/>
              <a:ext cx="120351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3579189" y="9644262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6215543" y="5597723"/>
              <a:ext cx="162623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5858654" y="489201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4482083" y="8658424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5949394" y="87694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6256576" y="77287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7705742" y="1063742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4664638" y="472062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3922128" y="925832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1232601" y="768518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3482773" y="1074747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4738928" y="914876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19668" y="840133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4297161" y="1046362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944695" y="8323332"/>
              <a:ext cx="780789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4919570" y="7401123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167384" y="6588538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574163" y="1018063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5863457" y="3791841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4549572" y="3531417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5430063" y="579128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6967928" y="329340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2083169" y="9552880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2077261" y="747879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7024706" y="219871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2654163" y="8375691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495849" y="97609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1334750" y="886021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23307" y="7573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3832474" y="850453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2792125" y="1022367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1942323" y="99132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6632018" y="654544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6799857" y="498484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4904800" y="1858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5551390" y="672246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069700" y="984736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7013212" y="93838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3042461" y="622111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4321701" y="598110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3739155" y="708362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2125682" y="87448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4126508" y="6656193"/>
            <a:ext cx="4387655" cy="5079550"/>
            <a:chOff x="219668" y="1315923"/>
            <a:chExt cx="8507706" cy="9849300"/>
          </a:xfrm>
        </p:grpSpPr>
        <p:sp>
          <p:nvSpPr>
            <p:cNvPr id="292" name="正方形/長方形 291"/>
            <p:cNvSpPr/>
            <p:nvPr/>
          </p:nvSpPr>
          <p:spPr>
            <a:xfrm>
              <a:off x="1199374" y="692414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523863" y="1315923"/>
              <a:ext cx="120351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3579189" y="9644262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215543" y="5597723"/>
              <a:ext cx="162623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5858654" y="489201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4482083" y="8658424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5949394" y="87694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6256576" y="77287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7705742" y="1063742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4664638" y="472062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3922128" y="925832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1232601" y="768518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3482773" y="1074747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4738928" y="914876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219668" y="840133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297161" y="1046362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944695" y="8323332"/>
              <a:ext cx="780789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4919570" y="7401123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2167384" y="6588538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3574163" y="10180638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5863457" y="3791841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549572" y="3531417"/>
              <a:ext cx="141487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5430063" y="579128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6967928" y="329340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2083169" y="9552880"/>
              <a:ext cx="183759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2077261" y="747879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7024706" y="219871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2654163" y="8375691"/>
              <a:ext cx="1203510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6495849" y="97609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1334750" y="8860213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423307" y="7573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3832474" y="850453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2792125" y="1022367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1942323" y="991324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6632018" y="654544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6799857" y="4984849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4904800" y="1858266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5551390" y="6722467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5069700" y="9847361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7013212" y="9383850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3042461" y="6221115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4321701" y="598110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3739155" y="708362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2125682" y="8744844"/>
              <a:ext cx="992151" cy="417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79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</TotalTime>
  <Words>486</Words>
  <Application>Microsoft Office PowerPoint</Application>
  <PresentationFormat>A3 297x420 mm</PresentationFormat>
  <Paragraphs>396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PPTX017_茨城県地図</dc:title>
  <dc:subject>PPTX017_茨城県地図</dc:subject>
  <dc:creator>http://www.digipot.net</dc:creator>
  <cp:keywords>地図</cp:keywords>
  <cp:revision>1</cp:revision>
  <dcterms:created xsi:type="dcterms:W3CDTF">2011-09-01T12:09:10Z</dcterms:created>
  <dcterms:modified xsi:type="dcterms:W3CDTF">2012-06-29T02:51:32Z</dcterms:modified>
  <cp:category>パワーポイント</cp:category>
</cp:coreProperties>
</file>